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359" r:id="rId4"/>
    <p:sldId id="362" r:id="rId5"/>
    <p:sldId id="363" r:id="rId6"/>
    <p:sldId id="260" r:id="rId7"/>
    <p:sldId id="334" r:id="rId8"/>
    <p:sldId id="357" r:id="rId9"/>
    <p:sldId id="367" r:id="rId10"/>
    <p:sldId id="366" r:id="rId11"/>
    <p:sldId id="360" r:id="rId12"/>
    <p:sldId id="309" r:id="rId13"/>
    <p:sldId id="335" r:id="rId14"/>
    <p:sldId id="361" r:id="rId15"/>
    <p:sldId id="298" r:id="rId16"/>
    <p:sldId id="370" r:id="rId17"/>
    <p:sldId id="336" r:id="rId18"/>
    <p:sldId id="321" r:id="rId19"/>
    <p:sldId id="371" r:id="rId20"/>
    <p:sldId id="369" r:id="rId21"/>
    <p:sldId id="311" r:id="rId22"/>
    <p:sldId id="346"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2" d="100"/>
          <a:sy n="112" d="100"/>
        </p:scale>
        <p:origin x="552" y="96"/>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BE982-E1D8-468D-B208-B68AA8CA5091}" type="doc">
      <dgm:prSet loTypeId="urn:microsoft.com/office/officeart/2005/8/layout/equation1" loCatId="relationship" qsTypeId="urn:microsoft.com/office/officeart/2005/8/quickstyle/simple1" qsCatId="simple" csTypeId="urn:microsoft.com/office/officeart/2005/8/colors/accent2_1" csCatId="accent2" phldr="1"/>
      <dgm:spPr/>
    </dgm:pt>
    <dgm:pt modelId="{396CD297-3642-4DBE-A0D1-75D43E19EC17}">
      <dgm:prSet phldrT="[Text]"/>
      <dgm:spPr/>
      <dgm:t>
        <a:bodyPr/>
        <a:lstStyle/>
        <a:p>
          <a:r>
            <a:rPr lang="en-CA" dirty="0"/>
            <a:t>Lack of Training</a:t>
          </a:r>
        </a:p>
      </dgm:t>
    </dgm:pt>
    <dgm:pt modelId="{C5C407A6-C140-4365-B913-43071B573454}" type="parTrans" cxnId="{697E75E2-1999-47FA-B1F3-72395A1244CF}">
      <dgm:prSet/>
      <dgm:spPr/>
      <dgm:t>
        <a:bodyPr/>
        <a:lstStyle/>
        <a:p>
          <a:endParaRPr lang="en-CA"/>
        </a:p>
      </dgm:t>
    </dgm:pt>
    <dgm:pt modelId="{E08A462F-3AF2-4E49-9F1A-1CE2B0564286}" type="sibTrans" cxnId="{697E75E2-1999-47FA-B1F3-72395A1244CF}">
      <dgm:prSet/>
      <dgm:spPr/>
      <dgm:t>
        <a:bodyPr/>
        <a:lstStyle/>
        <a:p>
          <a:endParaRPr lang="en-CA"/>
        </a:p>
      </dgm:t>
    </dgm:pt>
    <dgm:pt modelId="{1872AC43-67C8-4005-A0CF-D85A4BEB7A35}">
      <dgm:prSet phldrT="[Text]"/>
      <dgm:spPr/>
      <dgm:t>
        <a:bodyPr/>
        <a:lstStyle/>
        <a:p>
          <a:r>
            <a:rPr lang="en-CA" dirty="0"/>
            <a:t>Lack of Maintenance Programs</a:t>
          </a:r>
        </a:p>
      </dgm:t>
    </dgm:pt>
    <dgm:pt modelId="{B488CF26-F1D2-48DC-9FFE-1C3430C01DC1}" type="parTrans" cxnId="{DC2DD043-3C71-4594-9482-82A2F59F017A}">
      <dgm:prSet/>
      <dgm:spPr/>
      <dgm:t>
        <a:bodyPr/>
        <a:lstStyle/>
        <a:p>
          <a:endParaRPr lang="en-CA"/>
        </a:p>
      </dgm:t>
    </dgm:pt>
    <dgm:pt modelId="{60D6D736-F265-4171-A4DD-4A4CCCF29046}" type="sibTrans" cxnId="{DC2DD043-3C71-4594-9482-82A2F59F017A}">
      <dgm:prSet/>
      <dgm:spPr/>
      <dgm:t>
        <a:bodyPr/>
        <a:lstStyle/>
        <a:p>
          <a:endParaRPr lang="en-CA"/>
        </a:p>
      </dgm:t>
    </dgm:pt>
    <dgm:pt modelId="{F5074A38-EF5A-4227-8355-DD69AB556866}">
      <dgm:prSet phldrT="[Text]"/>
      <dgm:spPr/>
      <dgm:t>
        <a:bodyPr/>
        <a:lstStyle/>
        <a:p>
          <a:r>
            <a:rPr lang="en-CA" b="1" u="sng" dirty="0"/>
            <a:t>Recapitalization</a:t>
          </a:r>
        </a:p>
      </dgm:t>
    </dgm:pt>
    <dgm:pt modelId="{B3347ACF-D48F-4B50-B9C3-29D91AB6E809}" type="parTrans" cxnId="{EEAC8353-4373-4C13-A499-9A550EFF8BF5}">
      <dgm:prSet/>
      <dgm:spPr/>
      <dgm:t>
        <a:bodyPr/>
        <a:lstStyle/>
        <a:p>
          <a:endParaRPr lang="en-CA"/>
        </a:p>
      </dgm:t>
    </dgm:pt>
    <dgm:pt modelId="{77C12E95-2315-472C-A1BA-4077B39648E4}" type="sibTrans" cxnId="{EEAC8353-4373-4C13-A499-9A550EFF8BF5}">
      <dgm:prSet/>
      <dgm:spPr/>
      <dgm:t>
        <a:bodyPr/>
        <a:lstStyle/>
        <a:p>
          <a:endParaRPr lang="en-CA"/>
        </a:p>
      </dgm:t>
    </dgm:pt>
    <dgm:pt modelId="{B03D4649-1306-4B06-8FEE-826B4E118929}" type="pres">
      <dgm:prSet presAssocID="{E75BE982-E1D8-468D-B208-B68AA8CA5091}" presName="linearFlow" presStyleCnt="0">
        <dgm:presLayoutVars>
          <dgm:dir/>
          <dgm:resizeHandles val="exact"/>
        </dgm:presLayoutVars>
      </dgm:prSet>
      <dgm:spPr/>
    </dgm:pt>
    <dgm:pt modelId="{E66A1770-500F-4D24-93D2-E35A417A851C}" type="pres">
      <dgm:prSet presAssocID="{396CD297-3642-4DBE-A0D1-75D43E19EC17}" presName="node" presStyleLbl="node1" presStyleIdx="0" presStyleCnt="3">
        <dgm:presLayoutVars>
          <dgm:bulletEnabled val="1"/>
        </dgm:presLayoutVars>
      </dgm:prSet>
      <dgm:spPr/>
    </dgm:pt>
    <dgm:pt modelId="{D75E01EF-C0F2-4459-A03B-D7CD9CEE18B6}" type="pres">
      <dgm:prSet presAssocID="{E08A462F-3AF2-4E49-9F1A-1CE2B0564286}" presName="spacerL" presStyleCnt="0"/>
      <dgm:spPr/>
    </dgm:pt>
    <dgm:pt modelId="{E78D9C16-8EF2-448A-8C52-87038A5BD723}" type="pres">
      <dgm:prSet presAssocID="{E08A462F-3AF2-4E49-9F1A-1CE2B0564286}" presName="sibTrans" presStyleLbl="sibTrans2D1" presStyleIdx="0" presStyleCnt="2"/>
      <dgm:spPr/>
    </dgm:pt>
    <dgm:pt modelId="{C3E7A5FB-601B-4F49-815C-5BD813861FD3}" type="pres">
      <dgm:prSet presAssocID="{E08A462F-3AF2-4E49-9F1A-1CE2B0564286}" presName="spacerR" presStyleCnt="0"/>
      <dgm:spPr/>
    </dgm:pt>
    <dgm:pt modelId="{4C5EAEAD-D662-476A-A590-58755FBBC613}" type="pres">
      <dgm:prSet presAssocID="{1872AC43-67C8-4005-A0CF-D85A4BEB7A35}" presName="node" presStyleLbl="node1" presStyleIdx="1" presStyleCnt="3">
        <dgm:presLayoutVars>
          <dgm:bulletEnabled val="1"/>
        </dgm:presLayoutVars>
      </dgm:prSet>
      <dgm:spPr/>
    </dgm:pt>
    <dgm:pt modelId="{C0D4C094-52EF-44C5-94A3-DEDE601F8603}" type="pres">
      <dgm:prSet presAssocID="{60D6D736-F265-4171-A4DD-4A4CCCF29046}" presName="spacerL" presStyleCnt="0"/>
      <dgm:spPr/>
    </dgm:pt>
    <dgm:pt modelId="{CD8654C6-75F5-4D35-AB00-C022FBBCAAEE}" type="pres">
      <dgm:prSet presAssocID="{60D6D736-F265-4171-A4DD-4A4CCCF29046}" presName="sibTrans" presStyleLbl="sibTrans2D1" presStyleIdx="1" presStyleCnt="2"/>
      <dgm:spPr/>
    </dgm:pt>
    <dgm:pt modelId="{9C1660D6-9555-47BE-8935-868E08E3CE7E}" type="pres">
      <dgm:prSet presAssocID="{60D6D736-F265-4171-A4DD-4A4CCCF29046}" presName="spacerR" presStyleCnt="0"/>
      <dgm:spPr/>
    </dgm:pt>
    <dgm:pt modelId="{7B123DBA-ED9A-4B2A-BB39-61247B0C3A37}" type="pres">
      <dgm:prSet presAssocID="{F5074A38-EF5A-4227-8355-DD69AB556866}" presName="node" presStyleLbl="node1" presStyleIdx="2" presStyleCnt="3">
        <dgm:presLayoutVars>
          <dgm:bulletEnabled val="1"/>
        </dgm:presLayoutVars>
      </dgm:prSet>
      <dgm:spPr/>
    </dgm:pt>
  </dgm:ptLst>
  <dgm:cxnLst>
    <dgm:cxn modelId="{CACCC65D-B0E9-4B4B-A437-21AB03E4154D}" type="presOf" srcId="{1872AC43-67C8-4005-A0CF-D85A4BEB7A35}" destId="{4C5EAEAD-D662-476A-A590-58755FBBC613}" srcOrd="0" destOrd="0" presId="urn:microsoft.com/office/officeart/2005/8/layout/equation1"/>
    <dgm:cxn modelId="{DC2DD043-3C71-4594-9482-82A2F59F017A}" srcId="{E75BE982-E1D8-468D-B208-B68AA8CA5091}" destId="{1872AC43-67C8-4005-A0CF-D85A4BEB7A35}" srcOrd="1" destOrd="0" parTransId="{B488CF26-F1D2-48DC-9FFE-1C3430C01DC1}" sibTransId="{60D6D736-F265-4171-A4DD-4A4CCCF29046}"/>
    <dgm:cxn modelId="{5EBB0C64-D982-4A1A-B85B-7ACD6FA36A9A}" type="presOf" srcId="{E75BE982-E1D8-468D-B208-B68AA8CA5091}" destId="{B03D4649-1306-4B06-8FEE-826B4E118929}" srcOrd="0" destOrd="0" presId="urn:microsoft.com/office/officeart/2005/8/layout/equation1"/>
    <dgm:cxn modelId="{EEAC8353-4373-4C13-A499-9A550EFF8BF5}" srcId="{E75BE982-E1D8-468D-B208-B68AA8CA5091}" destId="{F5074A38-EF5A-4227-8355-DD69AB556866}" srcOrd="2" destOrd="0" parTransId="{B3347ACF-D48F-4B50-B9C3-29D91AB6E809}" sibTransId="{77C12E95-2315-472C-A1BA-4077B39648E4}"/>
    <dgm:cxn modelId="{7D0419B0-8882-4FC0-9540-771E840A30B6}" type="presOf" srcId="{F5074A38-EF5A-4227-8355-DD69AB556866}" destId="{7B123DBA-ED9A-4B2A-BB39-61247B0C3A37}" srcOrd="0" destOrd="0" presId="urn:microsoft.com/office/officeart/2005/8/layout/equation1"/>
    <dgm:cxn modelId="{D2F2BEC5-3165-482B-AFD8-19A738E7A594}" type="presOf" srcId="{60D6D736-F265-4171-A4DD-4A4CCCF29046}" destId="{CD8654C6-75F5-4D35-AB00-C022FBBCAAEE}" srcOrd="0" destOrd="0" presId="urn:microsoft.com/office/officeart/2005/8/layout/equation1"/>
    <dgm:cxn modelId="{697E75E2-1999-47FA-B1F3-72395A1244CF}" srcId="{E75BE982-E1D8-468D-B208-B68AA8CA5091}" destId="{396CD297-3642-4DBE-A0D1-75D43E19EC17}" srcOrd="0" destOrd="0" parTransId="{C5C407A6-C140-4365-B913-43071B573454}" sibTransId="{E08A462F-3AF2-4E49-9F1A-1CE2B0564286}"/>
    <dgm:cxn modelId="{08B89EF3-0F82-4F0F-A111-9F005D0340A8}" type="presOf" srcId="{E08A462F-3AF2-4E49-9F1A-1CE2B0564286}" destId="{E78D9C16-8EF2-448A-8C52-87038A5BD723}" srcOrd="0" destOrd="0" presId="urn:microsoft.com/office/officeart/2005/8/layout/equation1"/>
    <dgm:cxn modelId="{37A67CF9-17B5-4DB2-940F-8095352D5CDF}" type="presOf" srcId="{396CD297-3642-4DBE-A0D1-75D43E19EC17}" destId="{E66A1770-500F-4D24-93D2-E35A417A851C}" srcOrd="0" destOrd="0" presId="urn:microsoft.com/office/officeart/2005/8/layout/equation1"/>
    <dgm:cxn modelId="{6EDE15C0-5CE6-42E8-9A5B-19984FC18B3B}" type="presParOf" srcId="{B03D4649-1306-4B06-8FEE-826B4E118929}" destId="{E66A1770-500F-4D24-93D2-E35A417A851C}" srcOrd="0" destOrd="0" presId="urn:microsoft.com/office/officeart/2005/8/layout/equation1"/>
    <dgm:cxn modelId="{1294405C-B4D3-4D32-957A-45AB99A4A388}" type="presParOf" srcId="{B03D4649-1306-4B06-8FEE-826B4E118929}" destId="{D75E01EF-C0F2-4459-A03B-D7CD9CEE18B6}" srcOrd="1" destOrd="0" presId="urn:microsoft.com/office/officeart/2005/8/layout/equation1"/>
    <dgm:cxn modelId="{77E79B97-438A-4E09-B37F-F67EE480CA85}" type="presParOf" srcId="{B03D4649-1306-4B06-8FEE-826B4E118929}" destId="{E78D9C16-8EF2-448A-8C52-87038A5BD723}" srcOrd="2" destOrd="0" presId="urn:microsoft.com/office/officeart/2005/8/layout/equation1"/>
    <dgm:cxn modelId="{07A4836F-89B0-4317-A1EE-07FFF1C131E8}" type="presParOf" srcId="{B03D4649-1306-4B06-8FEE-826B4E118929}" destId="{C3E7A5FB-601B-4F49-815C-5BD813861FD3}" srcOrd="3" destOrd="0" presId="urn:microsoft.com/office/officeart/2005/8/layout/equation1"/>
    <dgm:cxn modelId="{F5BC7954-969C-445C-BA26-528199877D6E}" type="presParOf" srcId="{B03D4649-1306-4B06-8FEE-826B4E118929}" destId="{4C5EAEAD-D662-476A-A590-58755FBBC613}" srcOrd="4" destOrd="0" presId="urn:microsoft.com/office/officeart/2005/8/layout/equation1"/>
    <dgm:cxn modelId="{78762F13-CA43-4611-8C28-959199000F30}" type="presParOf" srcId="{B03D4649-1306-4B06-8FEE-826B4E118929}" destId="{C0D4C094-52EF-44C5-94A3-DEDE601F8603}" srcOrd="5" destOrd="0" presId="urn:microsoft.com/office/officeart/2005/8/layout/equation1"/>
    <dgm:cxn modelId="{F0E4A0EE-ACBA-426B-809F-0671F77CFE33}" type="presParOf" srcId="{B03D4649-1306-4B06-8FEE-826B4E118929}" destId="{CD8654C6-75F5-4D35-AB00-C022FBBCAAEE}" srcOrd="6" destOrd="0" presId="urn:microsoft.com/office/officeart/2005/8/layout/equation1"/>
    <dgm:cxn modelId="{BDAD95EA-595E-4508-817F-11A526D7D57F}" type="presParOf" srcId="{B03D4649-1306-4B06-8FEE-826B4E118929}" destId="{9C1660D6-9555-47BE-8935-868E08E3CE7E}" srcOrd="7" destOrd="0" presId="urn:microsoft.com/office/officeart/2005/8/layout/equation1"/>
    <dgm:cxn modelId="{3CA781E4-3D79-432C-A33D-06EA4C614F36}" type="presParOf" srcId="{B03D4649-1306-4B06-8FEE-826B4E118929}" destId="{7B123DBA-ED9A-4B2A-BB39-61247B0C3A37}" srcOrd="8" destOrd="0" presId="urn:microsoft.com/office/officeart/2005/8/layout/equati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A1770-500F-4D24-93D2-E35A417A851C}">
      <dsp:nvSpPr>
        <dsp:cNvPr id="0" name=""/>
        <dsp:cNvSpPr/>
      </dsp:nvSpPr>
      <dsp:spPr>
        <a:xfrm>
          <a:off x="1106" y="814754"/>
          <a:ext cx="1466835" cy="146683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000" kern="1200" dirty="0"/>
            <a:t>Lack of Training</a:t>
          </a:r>
        </a:p>
      </dsp:txBody>
      <dsp:txXfrm>
        <a:off x="215919" y="1029567"/>
        <a:ext cx="1037209" cy="1037209"/>
      </dsp:txXfrm>
    </dsp:sp>
    <dsp:sp modelId="{E78D9C16-8EF2-448A-8C52-87038A5BD723}">
      <dsp:nvSpPr>
        <dsp:cNvPr id="0" name=""/>
        <dsp:cNvSpPr/>
      </dsp:nvSpPr>
      <dsp:spPr>
        <a:xfrm>
          <a:off x="1587048" y="1122789"/>
          <a:ext cx="850764" cy="850764"/>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a:off x="1699817" y="1448121"/>
        <a:ext cx="625226" cy="200100"/>
      </dsp:txXfrm>
    </dsp:sp>
    <dsp:sp modelId="{4C5EAEAD-D662-476A-A590-58755FBBC613}">
      <dsp:nvSpPr>
        <dsp:cNvPr id="0" name=""/>
        <dsp:cNvSpPr/>
      </dsp:nvSpPr>
      <dsp:spPr>
        <a:xfrm>
          <a:off x="2556920" y="814754"/>
          <a:ext cx="1466835" cy="146683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000" kern="1200" dirty="0"/>
            <a:t>Lack of Maintenance Programs</a:t>
          </a:r>
        </a:p>
      </dsp:txBody>
      <dsp:txXfrm>
        <a:off x="2771733" y="1029567"/>
        <a:ext cx="1037209" cy="1037209"/>
      </dsp:txXfrm>
    </dsp:sp>
    <dsp:sp modelId="{CD8654C6-75F5-4D35-AB00-C022FBBCAAEE}">
      <dsp:nvSpPr>
        <dsp:cNvPr id="0" name=""/>
        <dsp:cNvSpPr/>
      </dsp:nvSpPr>
      <dsp:spPr>
        <a:xfrm>
          <a:off x="4142862" y="1122789"/>
          <a:ext cx="850764" cy="850764"/>
        </a:xfrm>
        <a:prstGeom prst="mathEqual">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a:off x="4255631" y="1298046"/>
        <a:ext cx="625226" cy="500250"/>
      </dsp:txXfrm>
    </dsp:sp>
    <dsp:sp modelId="{7B123DBA-ED9A-4B2A-BB39-61247B0C3A37}">
      <dsp:nvSpPr>
        <dsp:cNvPr id="0" name=""/>
        <dsp:cNvSpPr/>
      </dsp:nvSpPr>
      <dsp:spPr>
        <a:xfrm>
          <a:off x="5112734" y="814754"/>
          <a:ext cx="1466835" cy="146683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000" b="1" u="sng" kern="1200" dirty="0"/>
            <a:t>Recapitalization</a:t>
          </a:r>
        </a:p>
      </dsp:txBody>
      <dsp:txXfrm>
        <a:off x="5327547" y="1029567"/>
        <a:ext cx="1037209" cy="103720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AAF045-FEF6-43EA-9CDC-C84FC3F85E9C}" type="datetimeFigureOut">
              <a:rPr lang="en-US" smtClean="0"/>
              <a:t>4/2/2025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1</a:t>
            </a:fld>
            <a:endParaRPr lang="en-US"/>
          </a:p>
        </p:txBody>
      </p:sp>
    </p:spTree>
    <p:extLst>
      <p:ext uri="{BB962C8B-B14F-4D97-AF65-F5344CB8AC3E}">
        <p14:creationId xmlns:p14="http://schemas.microsoft.com/office/powerpoint/2010/main" val="227721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10</a:t>
            </a:fld>
            <a:endParaRPr lang="en-US"/>
          </a:p>
        </p:txBody>
      </p:sp>
    </p:spTree>
    <p:extLst>
      <p:ext uri="{BB962C8B-B14F-4D97-AF65-F5344CB8AC3E}">
        <p14:creationId xmlns:p14="http://schemas.microsoft.com/office/powerpoint/2010/main" val="17904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12</a:t>
            </a:fld>
            <a:endParaRPr lang="en-US"/>
          </a:p>
        </p:txBody>
      </p:sp>
    </p:spTree>
    <p:extLst>
      <p:ext uri="{BB962C8B-B14F-4D97-AF65-F5344CB8AC3E}">
        <p14:creationId xmlns:p14="http://schemas.microsoft.com/office/powerpoint/2010/main" val="414081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13</a:t>
            </a:fld>
            <a:endParaRPr lang="en-US"/>
          </a:p>
        </p:txBody>
      </p:sp>
    </p:spTree>
    <p:extLst>
      <p:ext uri="{BB962C8B-B14F-4D97-AF65-F5344CB8AC3E}">
        <p14:creationId xmlns:p14="http://schemas.microsoft.com/office/powerpoint/2010/main" val="4218004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14</a:t>
            </a:fld>
            <a:endParaRPr lang="en-US"/>
          </a:p>
        </p:txBody>
      </p:sp>
    </p:spTree>
    <p:extLst>
      <p:ext uri="{BB962C8B-B14F-4D97-AF65-F5344CB8AC3E}">
        <p14:creationId xmlns:p14="http://schemas.microsoft.com/office/powerpoint/2010/main" val="294078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16</a:t>
            </a:fld>
            <a:endParaRPr lang="en-US"/>
          </a:p>
        </p:txBody>
      </p:sp>
    </p:spTree>
    <p:extLst>
      <p:ext uri="{BB962C8B-B14F-4D97-AF65-F5344CB8AC3E}">
        <p14:creationId xmlns:p14="http://schemas.microsoft.com/office/powerpoint/2010/main" val="2563685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19</a:t>
            </a:fld>
            <a:endParaRPr lang="en-US"/>
          </a:p>
        </p:txBody>
      </p:sp>
    </p:spTree>
    <p:extLst>
      <p:ext uri="{BB962C8B-B14F-4D97-AF65-F5344CB8AC3E}">
        <p14:creationId xmlns:p14="http://schemas.microsoft.com/office/powerpoint/2010/main" val="2579273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20</a:t>
            </a:fld>
            <a:endParaRPr lang="en-US"/>
          </a:p>
        </p:txBody>
      </p:sp>
    </p:spTree>
    <p:extLst>
      <p:ext uri="{BB962C8B-B14F-4D97-AF65-F5344CB8AC3E}">
        <p14:creationId xmlns:p14="http://schemas.microsoft.com/office/powerpoint/2010/main" val="151625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2</a:t>
            </a:fld>
            <a:endParaRPr lang="en-US"/>
          </a:p>
        </p:txBody>
      </p:sp>
    </p:spTree>
    <p:extLst>
      <p:ext uri="{BB962C8B-B14F-4D97-AF65-F5344CB8AC3E}">
        <p14:creationId xmlns:p14="http://schemas.microsoft.com/office/powerpoint/2010/main" val="291029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3</a:t>
            </a:fld>
            <a:endParaRPr lang="en-US"/>
          </a:p>
        </p:txBody>
      </p:sp>
    </p:spTree>
    <p:extLst>
      <p:ext uri="{BB962C8B-B14F-4D97-AF65-F5344CB8AC3E}">
        <p14:creationId xmlns:p14="http://schemas.microsoft.com/office/powerpoint/2010/main" val="322403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4</a:t>
            </a:fld>
            <a:endParaRPr lang="en-US"/>
          </a:p>
        </p:txBody>
      </p:sp>
    </p:spTree>
    <p:extLst>
      <p:ext uri="{BB962C8B-B14F-4D97-AF65-F5344CB8AC3E}">
        <p14:creationId xmlns:p14="http://schemas.microsoft.com/office/powerpoint/2010/main" val="354608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5</a:t>
            </a:fld>
            <a:endParaRPr lang="en-US"/>
          </a:p>
        </p:txBody>
      </p:sp>
    </p:spTree>
    <p:extLst>
      <p:ext uri="{BB962C8B-B14F-4D97-AF65-F5344CB8AC3E}">
        <p14:creationId xmlns:p14="http://schemas.microsoft.com/office/powerpoint/2010/main" val="156765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6</a:t>
            </a:fld>
            <a:endParaRPr lang="en-US"/>
          </a:p>
        </p:txBody>
      </p:sp>
    </p:spTree>
    <p:extLst>
      <p:ext uri="{BB962C8B-B14F-4D97-AF65-F5344CB8AC3E}">
        <p14:creationId xmlns:p14="http://schemas.microsoft.com/office/powerpoint/2010/main" val="408481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7</a:t>
            </a:fld>
            <a:endParaRPr lang="en-US"/>
          </a:p>
        </p:txBody>
      </p:sp>
    </p:spTree>
    <p:extLst>
      <p:ext uri="{BB962C8B-B14F-4D97-AF65-F5344CB8AC3E}">
        <p14:creationId xmlns:p14="http://schemas.microsoft.com/office/powerpoint/2010/main" val="354517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8</a:t>
            </a:fld>
            <a:endParaRPr lang="en-US"/>
          </a:p>
        </p:txBody>
      </p:sp>
    </p:spTree>
    <p:extLst>
      <p:ext uri="{BB962C8B-B14F-4D97-AF65-F5344CB8AC3E}">
        <p14:creationId xmlns:p14="http://schemas.microsoft.com/office/powerpoint/2010/main" val="199094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52F1279-6CE4-4169-83D3-4483097B6907}" type="slidenum">
              <a:rPr lang="en-US" smtClean="0"/>
              <a:t>9</a:t>
            </a:fld>
            <a:endParaRPr lang="en-US"/>
          </a:p>
        </p:txBody>
      </p:sp>
    </p:spTree>
    <p:extLst>
      <p:ext uri="{BB962C8B-B14F-4D97-AF65-F5344CB8AC3E}">
        <p14:creationId xmlns:p14="http://schemas.microsoft.com/office/powerpoint/2010/main" val="2156035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accent6">
            <a:lumMod val="50000"/>
            <a:alpha val="65000"/>
          </a:schemeClr>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2A87021-29EB-4013-865A-CCF1D2D5AFB0}"/>
              </a:ext>
            </a:extLst>
          </p:cNvPr>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 And Send To Back</a:t>
            </a:r>
            <a:endParaRPr lang="ko-KR" altLang="en-US" dirty="0"/>
          </a:p>
        </p:txBody>
      </p:sp>
      <p:sp>
        <p:nvSpPr>
          <p:cNvPr id="3" name="Rectangle 19">
            <a:extLst>
              <a:ext uri="{FF2B5EF4-FFF2-40B4-BE49-F238E27FC236}">
                <a16:creationId xmlns:a16="http://schemas.microsoft.com/office/drawing/2014/main" id="{D61359BD-E3BE-453E-BCCD-36E29E757F90}"/>
              </a:ext>
            </a:extLst>
          </p:cNvPr>
          <p:cNvSpPr/>
          <p:nvPr userDrawn="1"/>
        </p:nvSpPr>
        <p:spPr>
          <a:xfrm>
            <a:off x="0" y="3265714"/>
            <a:ext cx="12192000" cy="9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58BAD-C38F-4A87-9218-E4A34824D32F}"/>
              </a:ext>
            </a:extLst>
          </p:cNvPr>
          <p:cNvSpPr/>
          <p:nvPr userDrawn="1"/>
        </p:nvSpPr>
        <p:spPr>
          <a:xfrm flipV="1">
            <a:off x="0" y="0"/>
            <a:ext cx="12192000" cy="3789040"/>
          </a:xfrm>
          <a:prstGeom prst="rect">
            <a:avLst/>
          </a:prstGeom>
          <a:solidFill>
            <a:schemeClr val="accent6">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Oval 21">
            <a:extLst>
              <a:ext uri="{FF2B5EF4-FFF2-40B4-BE49-F238E27FC236}">
                <a16:creationId xmlns:a16="http://schemas.microsoft.com/office/drawing/2014/main" id="{2D8AB28D-54CD-4546-851F-97A85D89CFCD}"/>
              </a:ext>
            </a:extLst>
          </p:cNvPr>
          <p:cNvSpPr/>
          <p:nvPr userDrawn="1"/>
        </p:nvSpPr>
        <p:spPr>
          <a:xfrm>
            <a:off x="519549" y="3923866"/>
            <a:ext cx="5906469" cy="52335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14">
            <a:extLst>
              <a:ext uri="{FF2B5EF4-FFF2-40B4-BE49-F238E27FC236}">
                <a16:creationId xmlns:a16="http://schemas.microsoft.com/office/drawing/2014/main" id="{1FFAB661-6257-4062-925E-87FB3C723753}"/>
              </a:ext>
            </a:extLst>
          </p:cNvPr>
          <p:cNvGrpSpPr/>
          <p:nvPr userDrawn="1"/>
        </p:nvGrpSpPr>
        <p:grpSpPr>
          <a:xfrm>
            <a:off x="1457580" y="1983192"/>
            <a:ext cx="4076388" cy="2239699"/>
            <a:chOff x="-548507" y="477868"/>
            <a:chExt cx="11570449" cy="6357177"/>
          </a:xfrm>
        </p:grpSpPr>
        <p:sp>
          <p:nvSpPr>
            <p:cNvPr id="5" name="Freeform: Shape 15">
              <a:extLst>
                <a:ext uri="{FF2B5EF4-FFF2-40B4-BE49-F238E27FC236}">
                  <a16:creationId xmlns:a16="http://schemas.microsoft.com/office/drawing/2014/main" id="{5ABB5A94-2320-44B0-85DB-F71B8A97597E}"/>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20">
              <a:extLst>
                <a:ext uri="{FF2B5EF4-FFF2-40B4-BE49-F238E27FC236}">
                  <a16:creationId xmlns:a16="http://schemas.microsoft.com/office/drawing/2014/main" id="{CF10A6F1-2574-4D9F-BEB0-45679F6509F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7" name="Freeform: Shape 21">
              <a:extLst>
                <a:ext uri="{FF2B5EF4-FFF2-40B4-BE49-F238E27FC236}">
                  <a16:creationId xmlns:a16="http://schemas.microsoft.com/office/drawing/2014/main" id="{CB9D992E-44CA-44C7-9E27-A0083F7BBD2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30">
              <a:extLst>
                <a:ext uri="{FF2B5EF4-FFF2-40B4-BE49-F238E27FC236}">
                  <a16:creationId xmlns:a16="http://schemas.microsoft.com/office/drawing/2014/main" id="{D2C6D3F0-DD75-4F06-AAF2-C7AC477BDEA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31">
              <a:extLst>
                <a:ext uri="{FF2B5EF4-FFF2-40B4-BE49-F238E27FC236}">
                  <a16:creationId xmlns:a16="http://schemas.microsoft.com/office/drawing/2014/main" id="{A9B4C5FA-1A26-498B-A490-D3C7E7EBED4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32">
              <a:extLst>
                <a:ext uri="{FF2B5EF4-FFF2-40B4-BE49-F238E27FC236}">
                  <a16:creationId xmlns:a16="http://schemas.microsoft.com/office/drawing/2014/main" id="{550E3C28-BD1F-474F-9FFE-65EECB1C3B7F}"/>
                </a:ext>
              </a:extLst>
            </p:cNvPr>
            <p:cNvGrpSpPr/>
            <p:nvPr/>
          </p:nvGrpSpPr>
          <p:grpSpPr>
            <a:xfrm>
              <a:off x="1606" y="6382978"/>
              <a:ext cx="413937" cy="115242"/>
              <a:chOff x="5955" y="6353672"/>
              <a:chExt cx="413937" cy="115242"/>
            </a:xfrm>
          </p:grpSpPr>
          <p:sp>
            <p:nvSpPr>
              <p:cNvPr id="15" name="Rectangle: Rounded Corners 37">
                <a:extLst>
                  <a:ext uri="{FF2B5EF4-FFF2-40B4-BE49-F238E27FC236}">
                    <a16:creationId xmlns:a16="http://schemas.microsoft.com/office/drawing/2014/main" id="{AA764A39-6149-4588-BE0C-2C6CBC9A27B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38">
                <a:extLst>
                  <a:ext uri="{FF2B5EF4-FFF2-40B4-BE49-F238E27FC236}">
                    <a16:creationId xmlns:a16="http://schemas.microsoft.com/office/drawing/2014/main" id="{E8A6C01C-3ABE-4E1A-8523-3BFDBA461042}"/>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3">
              <a:extLst>
                <a:ext uri="{FF2B5EF4-FFF2-40B4-BE49-F238E27FC236}">
                  <a16:creationId xmlns:a16="http://schemas.microsoft.com/office/drawing/2014/main" id="{5131B40C-D6D9-4A9E-99A4-DFB9458673BC}"/>
                </a:ext>
              </a:extLst>
            </p:cNvPr>
            <p:cNvGrpSpPr/>
            <p:nvPr/>
          </p:nvGrpSpPr>
          <p:grpSpPr>
            <a:xfrm>
              <a:off x="9855291" y="6381600"/>
              <a:ext cx="885989" cy="115242"/>
              <a:chOff x="5955" y="6353672"/>
              <a:chExt cx="413937" cy="115242"/>
            </a:xfrm>
          </p:grpSpPr>
          <p:sp>
            <p:nvSpPr>
              <p:cNvPr id="13" name="Rectangle: Rounded Corners 35">
                <a:extLst>
                  <a:ext uri="{FF2B5EF4-FFF2-40B4-BE49-F238E27FC236}">
                    <a16:creationId xmlns:a16="http://schemas.microsoft.com/office/drawing/2014/main" id="{72098C2B-1B52-44C6-B10E-F2190C41995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36">
                <a:extLst>
                  <a:ext uri="{FF2B5EF4-FFF2-40B4-BE49-F238E27FC236}">
                    <a16:creationId xmlns:a16="http://schemas.microsoft.com/office/drawing/2014/main" id="{01C79606-05AC-466B-8146-146544306E77}"/>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34">
              <a:extLst>
                <a:ext uri="{FF2B5EF4-FFF2-40B4-BE49-F238E27FC236}">
                  <a16:creationId xmlns:a16="http://schemas.microsoft.com/office/drawing/2014/main" id="{7E163EF7-5BD1-433C-8FDB-148FC12F05C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7" name="Group 39">
            <a:extLst>
              <a:ext uri="{FF2B5EF4-FFF2-40B4-BE49-F238E27FC236}">
                <a16:creationId xmlns:a16="http://schemas.microsoft.com/office/drawing/2014/main" id="{F5F82293-4E8A-4809-9382-B6AE3873BD5D}"/>
              </a:ext>
            </a:extLst>
          </p:cNvPr>
          <p:cNvGrpSpPr/>
          <p:nvPr userDrawn="1"/>
        </p:nvGrpSpPr>
        <p:grpSpPr>
          <a:xfrm>
            <a:off x="6680577" y="1983192"/>
            <a:ext cx="4076388" cy="2239699"/>
            <a:chOff x="-548507" y="477868"/>
            <a:chExt cx="11570449" cy="6357177"/>
          </a:xfrm>
        </p:grpSpPr>
        <p:sp>
          <p:nvSpPr>
            <p:cNvPr id="18" name="Freeform: Shape 40">
              <a:extLst>
                <a:ext uri="{FF2B5EF4-FFF2-40B4-BE49-F238E27FC236}">
                  <a16:creationId xmlns:a16="http://schemas.microsoft.com/office/drawing/2014/main" id="{19BE4363-CA77-4BE6-897D-D2F5BA61A25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9" name="Freeform: Shape 41">
              <a:extLst>
                <a:ext uri="{FF2B5EF4-FFF2-40B4-BE49-F238E27FC236}">
                  <a16:creationId xmlns:a16="http://schemas.microsoft.com/office/drawing/2014/main" id="{836D64B7-2463-4344-B073-49A713D522A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20" name="Freeform: Shape 42">
              <a:extLst>
                <a:ext uri="{FF2B5EF4-FFF2-40B4-BE49-F238E27FC236}">
                  <a16:creationId xmlns:a16="http://schemas.microsoft.com/office/drawing/2014/main" id="{0F63D130-FA5C-4648-BFBC-77003C2316C5}"/>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1" name="Freeform: Shape 43">
              <a:extLst>
                <a:ext uri="{FF2B5EF4-FFF2-40B4-BE49-F238E27FC236}">
                  <a16:creationId xmlns:a16="http://schemas.microsoft.com/office/drawing/2014/main" id="{E1633E30-91F4-4A66-8DC7-A5A379E5EE6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2" name="Freeform: Shape 44">
              <a:extLst>
                <a:ext uri="{FF2B5EF4-FFF2-40B4-BE49-F238E27FC236}">
                  <a16:creationId xmlns:a16="http://schemas.microsoft.com/office/drawing/2014/main" id="{D12A1A5A-C9FC-43D0-B451-91C555A54ED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3" name="Group 45">
              <a:extLst>
                <a:ext uri="{FF2B5EF4-FFF2-40B4-BE49-F238E27FC236}">
                  <a16:creationId xmlns:a16="http://schemas.microsoft.com/office/drawing/2014/main" id="{6A2941C7-650C-41BD-8998-D03365C7F446}"/>
                </a:ext>
              </a:extLst>
            </p:cNvPr>
            <p:cNvGrpSpPr/>
            <p:nvPr/>
          </p:nvGrpSpPr>
          <p:grpSpPr>
            <a:xfrm>
              <a:off x="1606" y="6382978"/>
              <a:ext cx="413937" cy="115242"/>
              <a:chOff x="5955" y="6353672"/>
              <a:chExt cx="413937" cy="115242"/>
            </a:xfrm>
          </p:grpSpPr>
          <p:sp>
            <p:nvSpPr>
              <p:cNvPr id="28" name="Rectangle: Rounded Corners 50">
                <a:extLst>
                  <a:ext uri="{FF2B5EF4-FFF2-40B4-BE49-F238E27FC236}">
                    <a16:creationId xmlns:a16="http://schemas.microsoft.com/office/drawing/2014/main" id="{A957318F-4A74-4E03-98CB-C90F9B039AD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51">
                <a:extLst>
                  <a:ext uri="{FF2B5EF4-FFF2-40B4-BE49-F238E27FC236}">
                    <a16:creationId xmlns:a16="http://schemas.microsoft.com/office/drawing/2014/main" id="{F5E78284-3995-429C-A568-EF4E62E3FF34}"/>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6">
              <a:extLst>
                <a:ext uri="{FF2B5EF4-FFF2-40B4-BE49-F238E27FC236}">
                  <a16:creationId xmlns:a16="http://schemas.microsoft.com/office/drawing/2014/main" id="{0CE4C9E0-C371-4B44-ADBA-6F2EEED37764}"/>
                </a:ext>
              </a:extLst>
            </p:cNvPr>
            <p:cNvGrpSpPr/>
            <p:nvPr/>
          </p:nvGrpSpPr>
          <p:grpSpPr>
            <a:xfrm>
              <a:off x="9855291" y="6381600"/>
              <a:ext cx="885989" cy="115242"/>
              <a:chOff x="5955" y="6353672"/>
              <a:chExt cx="413937" cy="115242"/>
            </a:xfrm>
          </p:grpSpPr>
          <p:sp>
            <p:nvSpPr>
              <p:cNvPr id="26" name="Rectangle: Rounded Corners 48">
                <a:extLst>
                  <a:ext uri="{FF2B5EF4-FFF2-40B4-BE49-F238E27FC236}">
                    <a16:creationId xmlns:a16="http://schemas.microsoft.com/office/drawing/2014/main" id="{C872C864-8EDA-447C-89AC-AD64E8C5898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49">
                <a:extLst>
                  <a:ext uri="{FF2B5EF4-FFF2-40B4-BE49-F238E27FC236}">
                    <a16:creationId xmlns:a16="http://schemas.microsoft.com/office/drawing/2014/main" id="{3814F569-06D5-4B6D-A185-557EE0B8381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47">
              <a:extLst>
                <a:ext uri="{FF2B5EF4-FFF2-40B4-BE49-F238E27FC236}">
                  <a16:creationId xmlns:a16="http://schemas.microsoft.com/office/drawing/2014/main" id="{6CB67ECD-BC99-47CD-803F-321C41C2791F}"/>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0" name="Oval 20">
            <a:extLst>
              <a:ext uri="{FF2B5EF4-FFF2-40B4-BE49-F238E27FC236}">
                <a16:creationId xmlns:a16="http://schemas.microsoft.com/office/drawing/2014/main" id="{BA482DD0-3EC4-467A-876F-99ED39D27696}"/>
              </a:ext>
            </a:extLst>
          </p:cNvPr>
          <p:cNvSpPr/>
          <p:nvPr userDrawn="1"/>
        </p:nvSpPr>
        <p:spPr>
          <a:xfrm>
            <a:off x="5735326" y="3923866"/>
            <a:ext cx="5906469" cy="52335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그림 개체 틀 2">
            <a:extLst>
              <a:ext uri="{FF2B5EF4-FFF2-40B4-BE49-F238E27FC236}">
                <a16:creationId xmlns:a16="http://schemas.microsoft.com/office/drawing/2014/main" id="{A5C6A9B2-07F9-44E6-BD2C-D55024376903}"/>
              </a:ext>
            </a:extLst>
          </p:cNvPr>
          <p:cNvSpPr>
            <a:spLocks noGrp="1"/>
          </p:cNvSpPr>
          <p:nvPr>
            <p:ph type="pic" sz="quarter" idx="10" hasCustomPrompt="1"/>
          </p:nvPr>
        </p:nvSpPr>
        <p:spPr>
          <a:xfrm>
            <a:off x="2019774" y="2114192"/>
            <a:ext cx="2952000" cy="18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2" name="그림 개체 틀 2">
            <a:extLst>
              <a:ext uri="{FF2B5EF4-FFF2-40B4-BE49-F238E27FC236}">
                <a16:creationId xmlns:a16="http://schemas.microsoft.com/office/drawing/2014/main" id="{B7F89517-D5E5-4BFA-BB74-9156BEFB10E8}"/>
              </a:ext>
            </a:extLst>
          </p:cNvPr>
          <p:cNvSpPr>
            <a:spLocks noGrp="1"/>
          </p:cNvSpPr>
          <p:nvPr>
            <p:ph type="pic" sz="quarter" idx="11" hasCustomPrompt="1"/>
          </p:nvPr>
        </p:nvSpPr>
        <p:spPr>
          <a:xfrm>
            <a:off x="7242771" y="2114192"/>
            <a:ext cx="2952000" cy="18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3" name="Text Placeholder 9">
            <a:extLst>
              <a:ext uri="{FF2B5EF4-FFF2-40B4-BE49-F238E27FC236}">
                <a16:creationId xmlns:a16="http://schemas.microsoft.com/office/drawing/2014/main" id="{327910C7-967E-435D-92CC-95F1A8ED495D}"/>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CAC8C02B-9AD8-43A7-9831-2FA4748525D7}"/>
              </a:ext>
            </a:extLst>
          </p:cNvPr>
          <p:cNvSpPr/>
          <p:nvPr userDrawn="1"/>
        </p:nvSpPr>
        <p:spPr>
          <a:xfrm>
            <a:off x="0" y="863125"/>
            <a:ext cx="6546079" cy="5131750"/>
          </a:xfrm>
          <a:prstGeom prst="rect">
            <a:avLst/>
          </a:prstGeom>
          <a:solidFill>
            <a:schemeClr val="accent6">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084B85E5-94F3-4602-B8C4-CEFBBCB4261F}"/>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19451-57E4-4644-B5CA-BCAFE3B29AE6}"/>
              </a:ext>
            </a:extLst>
          </p:cNvPr>
          <p:cNvSpPr/>
          <p:nvPr userDrawn="1"/>
        </p:nvSpPr>
        <p:spPr>
          <a:xfrm>
            <a:off x="1500807" y="1260376"/>
            <a:ext cx="5040000" cy="5040000"/>
          </a:xfrm>
          <a:prstGeom prst="rect">
            <a:avLst/>
          </a:prstGeom>
          <a:solidFill>
            <a:schemeClr val="accent6">
              <a:lumMod val="50000"/>
              <a:alpha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Picture Placeholder 2">
            <a:extLst>
              <a:ext uri="{FF2B5EF4-FFF2-40B4-BE49-F238E27FC236}">
                <a16:creationId xmlns:a16="http://schemas.microsoft.com/office/drawing/2014/main" id="{CA76C2CF-EB7C-42E2-808F-DB4216A3AEEC}"/>
              </a:ext>
            </a:extLst>
          </p:cNvPr>
          <p:cNvSpPr>
            <a:spLocks noGrp="1"/>
          </p:cNvSpPr>
          <p:nvPr>
            <p:ph type="pic" idx="1" hasCustomPrompt="1"/>
          </p:nvPr>
        </p:nvSpPr>
        <p:spPr>
          <a:xfrm>
            <a:off x="732721" y="548680"/>
            <a:ext cx="5040000" cy="50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bg>
      <p:bgPr>
        <a:solidFill>
          <a:schemeClr val="accent6">
            <a:lumMod val="50000"/>
            <a:alpha val="65000"/>
          </a:schemeClr>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Our Team LAYOUT</a:t>
            </a:r>
          </a:p>
        </p:txBody>
      </p:sp>
      <p:sp>
        <p:nvSpPr>
          <p:cNvPr id="4" name="Picture Placeholder 5">
            <a:extLst>
              <a:ext uri="{FF2B5EF4-FFF2-40B4-BE49-F238E27FC236}">
                <a16:creationId xmlns:a16="http://schemas.microsoft.com/office/drawing/2014/main" id="{02039DC6-69DC-4CBA-B1DD-6736C5A0D7EB}"/>
              </a:ext>
            </a:extLst>
          </p:cNvPr>
          <p:cNvSpPr>
            <a:spLocks noGrp="1"/>
          </p:cNvSpPr>
          <p:nvPr>
            <p:ph type="pic" sz="quarter" idx="11" hasCustomPrompt="1"/>
          </p:nvPr>
        </p:nvSpPr>
        <p:spPr>
          <a:xfrm>
            <a:off x="-1" y="1226654"/>
            <a:ext cx="2510286" cy="2655234"/>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5" name="Picture Placeholder 5">
            <a:extLst>
              <a:ext uri="{FF2B5EF4-FFF2-40B4-BE49-F238E27FC236}">
                <a16:creationId xmlns:a16="http://schemas.microsoft.com/office/drawing/2014/main" id="{49425771-652F-4F81-B8A5-82714CFFB00F}"/>
              </a:ext>
            </a:extLst>
          </p:cNvPr>
          <p:cNvSpPr>
            <a:spLocks noGrp="1"/>
          </p:cNvSpPr>
          <p:nvPr>
            <p:ph type="pic" sz="quarter" idx="12" hasCustomPrompt="1"/>
          </p:nvPr>
        </p:nvSpPr>
        <p:spPr>
          <a:xfrm>
            <a:off x="2510342" y="1226654"/>
            <a:ext cx="2390400" cy="2655234"/>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6" name="Picture Placeholder 5">
            <a:extLst>
              <a:ext uri="{FF2B5EF4-FFF2-40B4-BE49-F238E27FC236}">
                <a16:creationId xmlns:a16="http://schemas.microsoft.com/office/drawing/2014/main" id="{43FF1023-9083-431E-9F8D-931BD6C85CB4}"/>
              </a:ext>
            </a:extLst>
          </p:cNvPr>
          <p:cNvSpPr>
            <a:spLocks noGrp="1"/>
          </p:cNvSpPr>
          <p:nvPr>
            <p:ph type="pic" sz="quarter" idx="13" hasCustomPrompt="1"/>
          </p:nvPr>
        </p:nvSpPr>
        <p:spPr>
          <a:xfrm>
            <a:off x="4900799" y="1226654"/>
            <a:ext cx="2390400" cy="2655234"/>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7" name="Picture Placeholder 5">
            <a:extLst>
              <a:ext uri="{FF2B5EF4-FFF2-40B4-BE49-F238E27FC236}">
                <a16:creationId xmlns:a16="http://schemas.microsoft.com/office/drawing/2014/main" id="{8904FF9A-3AAF-4B77-BDA4-2C07E0E304A1}"/>
              </a:ext>
            </a:extLst>
          </p:cNvPr>
          <p:cNvSpPr>
            <a:spLocks noGrp="1"/>
          </p:cNvSpPr>
          <p:nvPr>
            <p:ph type="pic" sz="quarter" idx="14" hasCustomPrompt="1"/>
          </p:nvPr>
        </p:nvSpPr>
        <p:spPr>
          <a:xfrm>
            <a:off x="7291256" y="1226654"/>
            <a:ext cx="2390400" cy="2655234"/>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8" name="Picture Placeholder 5">
            <a:extLst>
              <a:ext uri="{FF2B5EF4-FFF2-40B4-BE49-F238E27FC236}">
                <a16:creationId xmlns:a16="http://schemas.microsoft.com/office/drawing/2014/main" id="{A36BFEEA-D9D5-4279-8240-68CAF97C968D}"/>
              </a:ext>
            </a:extLst>
          </p:cNvPr>
          <p:cNvSpPr>
            <a:spLocks noGrp="1"/>
          </p:cNvSpPr>
          <p:nvPr>
            <p:ph type="pic" sz="quarter" idx="15" hasCustomPrompt="1"/>
          </p:nvPr>
        </p:nvSpPr>
        <p:spPr>
          <a:xfrm>
            <a:off x="9681714" y="1226654"/>
            <a:ext cx="2510286" cy="2655234"/>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accent6">
            <a:lumMod val="50000"/>
            <a:alpha val="6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4F877435-F391-47B7-9C74-451AA2775FC4}"/>
              </a:ext>
            </a:extLst>
          </p:cNvPr>
          <p:cNvSpPr/>
          <p:nvPr userDrawn="1"/>
        </p:nvSpPr>
        <p:spPr>
          <a:xfrm>
            <a:off x="0" y="1"/>
            <a:ext cx="911424" cy="6857998"/>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3" name="그림 개체 틀 2">
            <a:extLst>
              <a:ext uri="{FF2B5EF4-FFF2-40B4-BE49-F238E27FC236}">
                <a16:creationId xmlns:a16="http://schemas.microsoft.com/office/drawing/2014/main" id="{445236F4-5AB3-4541-A24D-2592ADA21716}"/>
              </a:ext>
            </a:extLst>
          </p:cNvPr>
          <p:cNvSpPr>
            <a:spLocks noGrp="1"/>
          </p:cNvSpPr>
          <p:nvPr>
            <p:ph type="pic" sz="quarter" idx="10" hasCustomPrompt="1"/>
          </p:nvPr>
        </p:nvSpPr>
        <p:spPr>
          <a:xfrm>
            <a:off x="7056107" y="-1"/>
            <a:ext cx="4800533" cy="684847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 name="직사각형 1">
            <a:extLst>
              <a:ext uri="{FF2B5EF4-FFF2-40B4-BE49-F238E27FC236}">
                <a16:creationId xmlns:a16="http://schemas.microsoft.com/office/drawing/2014/main" id="{290F566A-2EDF-4C78-874A-7CFE1088FD53}"/>
              </a:ext>
            </a:extLst>
          </p:cNvPr>
          <p:cNvSpPr/>
          <p:nvPr userDrawn="1"/>
        </p:nvSpPr>
        <p:spPr>
          <a:xfrm>
            <a:off x="917047" y="-9525"/>
            <a:ext cx="474431" cy="6857998"/>
          </a:xfrm>
          <a:prstGeom prst="rect">
            <a:avLst/>
          </a:prstGeom>
          <a:solidFill>
            <a:schemeClr val="tx1">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6" name="직사각형 1">
            <a:extLst>
              <a:ext uri="{FF2B5EF4-FFF2-40B4-BE49-F238E27FC236}">
                <a16:creationId xmlns:a16="http://schemas.microsoft.com/office/drawing/2014/main" id="{65C22DEF-E029-4C47-B726-DEA143D719F9}"/>
              </a:ext>
            </a:extLst>
          </p:cNvPr>
          <p:cNvSpPr/>
          <p:nvPr userDrawn="1"/>
        </p:nvSpPr>
        <p:spPr>
          <a:xfrm>
            <a:off x="11856640" y="-9526"/>
            <a:ext cx="335360" cy="686752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65FDDE39-B951-4C25-83A6-9377DD416994}"/>
              </a:ext>
            </a:extLst>
          </p:cNvPr>
          <p:cNvSpPr/>
          <p:nvPr userDrawn="1"/>
        </p:nvSpPr>
        <p:spPr>
          <a:xfrm>
            <a:off x="0" y="0"/>
            <a:ext cx="12192000" cy="4873924"/>
          </a:xfrm>
          <a:prstGeom prst="rect">
            <a:avLst/>
          </a:prstGeom>
          <a:solidFill>
            <a:schemeClr val="accent6">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Group 61">
            <a:extLst>
              <a:ext uri="{FF2B5EF4-FFF2-40B4-BE49-F238E27FC236}">
                <a16:creationId xmlns:a16="http://schemas.microsoft.com/office/drawing/2014/main" id="{0599BD3B-BAF9-40F0-8D93-94C73F8BDC76}"/>
              </a:ext>
            </a:extLst>
          </p:cNvPr>
          <p:cNvGrpSpPr/>
          <p:nvPr userDrawn="1"/>
        </p:nvGrpSpPr>
        <p:grpSpPr>
          <a:xfrm>
            <a:off x="4649604" y="1705522"/>
            <a:ext cx="2892793" cy="3168403"/>
            <a:chOff x="1058291" y="3689597"/>
            <a:chExt cx="2892793" cy="3168403"/>
          </a:xfrm>
        </p:grpSpPr>
        <p:sp>
          <p:nvSpPr>
            <p:cNvPr id="3" name="Freeform: Shape 53">
              <a:extLst>
                <a:ext uri="{FF2B5EF4-FFF2-40B4-BE49-F238E27FC236}">
                  <a16:creationId xmlns:a16="http://schemas.microsoft.com/office/drawing/2014/main" id="{C65669F4-B3D8-423E-A7B2-8F929128E0B3}"/>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4" name="Freeform: Shape 54">
              <a:extLst>
                <a:ext uri="{FF2B5EF4-FFF2-40B4-BE49-F238E27FC236}">
                  <a16:creationId xmlns:a16="http://schemas.microsoft.com/office/drawing/2014/main" id="{BFA7B46A-3531-4801-9735-0D3692A5315B}"/>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5" name="Graphic 2">
              <a:extLst>
                <a:ext uri="{FF2B5EF4-FFF2-40B4-BE49-F238E27FC236}">
                  <a16:creationId xmlns:a16="http://schemas.microsoft.com/office/drawing/2014/main" id="{23A78050-800D-4A9F-A83F-A343D3259AEA}"/>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775E2AF4-F399-4734-A34D-51B2B6C928BE}"/>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11BCA668-A752-4481-BF41-23D7F879024C}"/>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2718A40D-4685-44D1-8D33-23D893B43811}"/>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90D22BBC-2B7A-48CF-8FD8-105559697B2D}"/>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B61D6C12-CCAC-409B-9619-6DEDD3F0125A}"/>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11" name="Graphic 2">
              <a:extLst>
                <a:ext uri="{FF2B5EF4-FFF2-40B4-BE49-F238E27FC236}">
                  <a16:creationId xmlns:a16="http://schemas.microsoft.com/office/drawing/2014/main" id="{75E6458C-A6D1-4481-86AE-0D95E6658DEC}"/>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12" name="Graphic 2">
              <a:extLst>
                <a:ext uri="{FF2B5EF4-FFF2-40B4-BE49-F238E27FC236}">
                  <a16:creationId xmlns:a16="http://schemas.microsoft.com/office/drawing/2014/main" id="{FFE2E832-263A-4F5F-B38D-43D96D9CAABF}"/>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482E47C2-E0C1-491E-9B05-FCE7BB719594}"/>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14" name="Oval 32">
              <a:extLst>
                <a:ext uri="{FF2B5EF4-FFF2-40B4-BE49-F238E27FC236}">
                  <a16:creationId xmlns:a16="http://schemas.microsoft.com/office/drawing/2014/main" id="{B58CA576-0525-4505-9275-51E8664AED01}"/>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3">
              <a:extLst>
                <a:ext uri="{FF2B5EF4-FFF2-40B4-BE49-F238E27FC236}">
                  <a16:creationId xmlns:a16="http://schemas.microsoft.com/office/drawing/2014/main" id="{9E44C40E-ADBE-453C-AECB-BAC6F5EDA81F}"/>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6" name="Oval 34">
              <a:extLst>
                <a:ext uri="{FF2B5EF4-FFF2-40B4-BE49-F238E27FC236}">
                  <a16:creationId xmlns:a16="http://schemas.microsoft.com/office/drawing/2014/main" id="{4AA045FC-82ED-419F-8B78-E1D9E9F056EE}"/>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7" name="Oval 35">
              <a:extLst>
                <a:ext uri="{FF2B5EF4-FFF2-40B4-BE49-F238E27FC236}">
                  <a16:creationId xmlns:a16="http://schemas.microsoft.com/office/drawing/2014/main" id="{865BEA53-2042-484E-9B5B-1DCFD0A9D70C}"/>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8" name="Graphic 2">
              <a:extLst>
                <a:ext uri="{FF2B5EF4-FFF2-40B4-BE49-F238E27FC236}">
                  <a16:creationId xmlns:a16="http://schemas.microsoft.com/office/drawing/2014/main" id="{BA8B971C-814F-4FC1-9F54-3F85B2C384F4}"/>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sp>
        <p:nvSpPr>
          <p:cNvPr id="19" name="Freeform: Shape 67">
            <a:extLst>
              <a:ext uri="{FF2B5EF4-FFF2-40B4-BE49-F238E27FC236}">
                <a16:creationId xmlns:a16="http://schemas.microsoft.com/office/drawing/2014/main" id="{17FC87C5-75F2-4CF6-8EB9-19C0081B2A53}"/>
              </a:ext>
            </a:extLst>
          </p:cNvPr>
          <p:cNvSpPr>
            <a:spLocks noGrp="1"/>
          </p:cNvSpPr>
          <p:nvPr>
            <p:ph type="pic" sz="quarter" idx="14" hasCustomPrompt="1"/>
          </p:nvPr>
        </p:nvSpPr>
        <p:spPr>
          <a:xfrm>
            <a:off x="4757511" y="1834189"/>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1" name="Text Placeholder 9">
            <a:extLst>
              <a:ext uri="{FF2B5EF4-FFF2-40B4-BE49-F238E27FC236}">
                <a16:creationId xmlns:a16="http://schemas.microsoft.com/office/drawing/2014/main" id="{53C9C9D5-43B4-443F-A4C3-8FC9C458FAE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pxfuel.com/en/free-photo-ouydb" TargetMode="External"/><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hyperlink" Target="https://www.publicdomainpictures.net/en/view-image.php?image=131836&amp;picture=cartoon-girl" TargetMode="External"/><Relationship Id="rId3" Type="http://schemas.openxmlformats.org/officeDocument/2006/relationships/image" Target="../media/image12.jpg"/><Relationship Id="rId7" Type="http://schemas.openxmlformats.org/officeDocument/2006/relationships/image" Target="../media/image14.jpg"/><Relationship Id="rId12" Type="http://schemas.openxmlformats.org/officeDocument/2006/relationships/hyperlink" Target="https://www.pngall.com/fire-safety-pn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publicdomainpictures.net/en/view-image.php?image=109856&amp;picture=cartoon-fella" TargetMode="External"/><Relationship Id="rId11" Type="http://schemas.openxmlformats.org/officeDocument/2006/relationships/image" Target="../media/image16.png"/><Relationship Id="rId5" Type="http://schemas.openxmlformats.org/officeDocument/2006/relationships/image" Target="../media/image13.jpg"/><Relationship Id="rId10" Type="http://schemas.openxmlformats.org/officeDocument/2006/relationships/hyperlink" Target="https://publicdomainpictures.net/view-image.php?image=78009&amp;picture=&amp;jazyk=se" TargetMode="External"/><Relationship Id="rId4" Type="http://schemas.openxmlformats.org/officeDocument/2006/relationships/hyperlink" Target="https://www.publicdomainpictures.net/en/view-image.php?image=262742&amp;picture=ladybug-cartoon" TargetMode="External"/><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00A4B1E7-C4D1-4CFD-A0B9-C2FDCD9DCD28}"/>
              </a:ext>
            </a:extLst>
          </p:cNvPr>
          <p:cNvGrpSpPr/>
          <p:nvPr/>
        </p:nvGrpSpPr>
        <p:grpSpPr>
          <a:xfrm>
            <a:off x="571204" y="3134894"/>
            <a:ext cx="6125160" cy="3233490"/>
            <a:chOff x="571204" y="3134894"/>
            <a:chExt cx="6125160" cy="3233490"/>
          </a:xfrm>
        </p:grpSpPr>
        <p:sp>
          <p:nvSpPr>
            <p:cNvPr id="23" name="TextBox 22">
              <a:hlinkClick r:id="rId3"/>
              <a:extLst>
                <a:ext uri="{FF2B5EF4-FFF2-40B4-BE49-F238E27FC236}">
                  <a16:creationId xmlns:a16="http://schemas.microsoft.com/office/drawing/2014/main" id="{D6A79285-3107-4BC0-8875-8EF27C571FEF}"/>
                </a:ext>
              </a:extLst>
            </p:cNvPr>
            <p:cNvSpPr txBox="1"/>
            <p:nvPr/>
          </p:nvSpPr>
          <p:spPr>
            <a:xfrm>
              <a:off x="571205" y="6122163"/>
              <a:ext cx="5286101"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May 17, 2023 – Thompson Legion</a:t>
              </a:r>
              <a:endParaRPr lang="ko-KR" altLang="en-US" sz="10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C8B135A4-E404-492F-A148-A6DA3E196F2F}"/>
                </a:ext>
              </a:extLst>
            </p:cNvPr>
            <p:cNvSpPr txBox="1"/>
            <p:nvPr/>
          </p:nvSpPr>
          <p:spPr>
            <a:xfrm>
              <a:off x="571204" y="3134894"/>
              <a:ext cx="6125160" cy="2585323"/>
            </a:xfrm>
            <a:prstGeom prst="rect">
              <a:avLst/>
            </a:prstGeom>
            <a:noFill/>
          </p:spPr>
          <p:txBody>
            <a:bodyPr wrap="square" rtlCol="0" anchor="ctr">
              <a:spAutoFit/>
            </a:bodyPr>
            <a:lstStyle/>
            <a:p>
              <a:r>
                <a:rPr lang="en-US" sz="5400" dirty="0">
                  <a:solidFill>
                    <a:srgbClr val="FF0000"/>
                  </a:solidFill>
                  <a:latin typeface="+mj-lt"/>
                </a:rPr>
                <a:t>Technical Advisory Services Presentation</a:t>
              </a:r>
            </a:p>
          </p:txBody>
        </p:sp>
        <p:sp>
          <p:nvSpPr>
            <p:cNvPr id="35" name="TextBox 34">
              <a:extLst>
                <a:ext uri="{FF2B5EF4-FFF2-40B4-BE49-F238E27FC236}">
                  <a16:creationId xmlns:a16="http://schemas.microsoft.com/office/drawing/2014/main" id="{E40B7C1A-C50C-404D-A7B2-1762B76D5ED9}"/>
                </a:ext>
              </a:extLst>
            </p:cNvPr>
            <p:cNvSpPr txBox="1"/>
            <p:nvPr/>
          </p:nvSpPr>
          <p:spPr>
            <a:xfrm>
              <a:off x="571204" y="5720217"/>
              <a:ext cx="5286102" cy="379656"/>
            </a:xfrm>
            <a:prstGeom prst="rect">
              <a:avLst/>
            </a:prstGeom>
            <a:noFill/>
          </p:spPr>
          <p:txBody>
            <a:bodyPr wrap="square" rtlCol="0" anchor="ctr">
              <a:spAutoFit/>
            </a:bodyPr>
            <a:lstStyle/>
            <a:p>
              <a:r>
                <a:rPr lang="en-US" altLang="ko-KR" sz="1867" b="1" dirty="0">
                  <a:solidFill>
                    <a:schemeClr val="tx1">
                      <a:lumMod val="75000"/>
                      <a:lumOff val="25000"/>
                    </a:schemeClr>
                  </a:solidFill>
                  <a:cs typeface="Arial" pitchFamily="34" charset="0"/>
                </a:rPr>
                <a:t>Keewatin Tribal Council Staff Development </a:t>
              </a:r>
              <a:endParaRPr lang="ko-KR" altLang="en-US" sz="1867"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59424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Role &amp; Functions</a:t>
            </a:r>
          </a:p>
        </p:txBody>
      </p:sp>
      <p:grpSp>
        <p:nvGrpSpPr>
          <p:cNvPr id="72" name="그룹 71">
            <a:extLst>
              <a:ext uri="{FF2B5EF4-FFF2-40B4-BE49-F238E27FC236}">
                <a16:creationId xmlns:a16="http://schemas.microsoft.com/office/drawing/2014/main" id="{68F93651-5D6C-4088-9275-7D3F013DAADD}"/>
              </a:ext>
            </a:extLst>
          </p:cNvPr>
          <p:cNvGrpSpPr/>
          <p:nvPr/>
        </p:nvGrpSpPr>
        <p:grpSpPr>
          <a:xfrm>
            <a:off x="7357308" y="1557910"/>
            <a:ext cx="4410290" cy="5057635"/>
            <a:chOff x="908395" y="90"/>
            <a:chExt cx="5980019" cy="6857770"/>
          </a:xfrm>
        </p:grpSpPr>
        <p:sp>
          <p:nvSpPr>
            <p:cNvPr id="33" name="자유형: 도형 32">
              <a:extLst>
                <a:ext uri="{FF2B5EF4-FFF2-40B4-BE49-F238E27FC236}">
                  <a16:creationId xmlns:a16="http://schemas.microsoft.com/office/drawing/2014/main" id="{D21B4D98-9E69-4083-BA3A-1CA893BDDFA1}"/>
                </a:ext>
              </a:extLst>
            </p:cNvPr>
            <p:cNvSpPr/>
            <p:nvPr/>
          </p:nvSpPr>
          <p:spPr>
            <a:xfrm>
              <a:off x="1795412" y="3619957"/>
              <a:ext cx="4888829" cy="3237903"/>
            </a:xfrm>
            <a:custGeom>
              <a:avLst/>
              <a:gdLst>
                <a:gd name="connsiteX0" fmla="*/ 4882071 w 4888829"/>
                <a:gd name="connsiteY0" fmla="*/ 725538 h 3237903"/>
                <a:gd name="connsiteX1" fmla="*/ 4689349 w 4888829"/>
                <a:gd name="connsiteY1" fmla="*/ 741413 h 3237903"/>
                <a:gd name="connsiteX2" fmla="*/ 4689349 w 4888829"/>
                <a:gd name="connsiteY2" fmla="*/ 741413 h 3237903"/>
                <a:gd name="connsiteX3" fmla="*/ 4689349 w 4888829"/>
                <a:gd name="connsiteY3" fmla="*/ 741413 h 3237903"/>
                <a:gd name="connsiteX4" fmla="*/ 4417251 w 4888829"/>
                <a:gd name="connsiteY4" fmla="*/ 654355 h 3237903"/>
                <a:gd name="connsiteX5" fmla="*/ 4280853 w 4888829"/>
                <a:gd name="connsiteY5" fmla="*/ 597522 h 3237903"/>
                <a:gd name="connsiteX6" fmla="*/ 4068573 w 4888829"/>
                <a:gd name="connsiteY6" fmla="*/ 435660 h 3237903"/>
                <a:gd name="connsiteX7" fmla="*/ 3921951 w 4888829"/>
                <a:gd name="connsiteY7" fmla="*/ 332092 h 3237903"/>
                <a:gd name="connsiteX8" fmla="*/ 3648075 w 4888829"/>
                <a:gd name="connsiteY8" fmla="*/ 222427 h 3237903"/>
                <a:gd name="connsiteX9" fmla="*/ 2078101 w 4888829"/>
                <a:gd name="connsiteY9" fmla="*/ 190868 h 3237903"/>
                <a:gd name="connsiteX10" fmla="*/ 1954911 w 4888829"/>
                <a:gd name="connsiteY10" fmla="*/ 78283 h 3237903"/>
                <a:gd name="connsiteX11" fmla="*/ 1873695 w 4888829"/>
                <a:gd name="connsiteY11" fmla="*/ 7797 h 3237903"/>
                <a:gd name="connsiteX12" fmla="*/ 1831086 w 4888829"/>
                <a:gd name="connsiteY12" fmla="*/ 368 h 3237903"/>
                <a:gd name="connsiteX13" fmla="*/ 375095 w 4888829"/>
                <a:gd name="connsiteY13" fmla="*/ 137083 h 3237903"/>
                <a:gd name="connsiteX14" fmla="*/ 128207 w 4888829"/>
                <a:gd name="connsiteY14" fmla="*/ 241795 h 3237903"/>
                <a:gd name="connsiteX15" fmla="*/ 98997 w 4888829"/>
                <a:gd name="connsiteY15" fmla="*/ 274497 h 3237903"/>
                <a:gd name="connsiteX16" fmla="*/ 2985 w 4888829"/>
                <a:gd name="connsiteY16" fmla="*/ 587235 h 3237903"/>
                <a:gd name="connsiteX17" fmla="*/ 7874 w 4888829"/>
                <a:gd name="connsiteY17" fmla="*/ 630987 h 3237903"/>
                <a:gd name="connsiteX18" fmla="*/ 98108 w 4888829"/>
                <a:gd name="connsiteY18" fmla="*/ 794880 h 3237903"/>
                <a:gd name="connsiteX19" fmla="*/ 230378 w 4888829"/>
                <a:gd name="connsiteY19" fmla="*/ 931024 h 3237903"/>
                <a:gd name="connsiteX20" fmla="*/ 1721422 w 4888829"/>
                <a:gd name="connsiteY20" fmla="*/ 1998903 h 3237903"/>
                <a:gd name="connsiteX21" fmla="*/ 2254060 w 4888829"/>
                <a:gd name="connsiteY21" fmla="*/ 2329104 h 3237903"/>
                <a:gd name="connsiteX22" fmla="*/ 2259394 w 4888829"/>
                <a:gd name="connsiteY22" fmla="*/ 2338692 h 3237903"/>
                <a:gd name="connsiteX23" fmla="*/ 2168462 w 4888829"/>
                <a:gd name="connsiteY23" fmla="*/ 2347074 h 3237903"/>
                <a:gd name="connsiteX24" fmla="*/ 2011490 w 4888829"/>
                <a:gd name="connsiteY24" fmla="*/ 2379586 h 3237903"/>
                <a:gd name="connsiteX25" fmla="*/ 1996885 w 4888829"/>
                <a:gd name="connsiteY25" fmla="*/ 2384793 h 3237903"/>
                <a:gd name="connsiteX26" fmla="*/ 1904365 w 4888829"/>
                <a:gd name="connsiteY26" fmla="*/ 2473185 h 3237903"/>
                <a:gd name="connsiteX27" fmla="*/ 1895920 w 4888829"/>
                <a:gd name="connsiteY27" fmla="*/ 2470074 h 3237903"/>
                <a:gd name="connsiteX28" fmla="*/ 1894523 w 4888829"/>
                <a:gd name="connsiteY28" fmla="*/ 2475916 h 3237903"/>
                <a:gd name="connsiteX29" fmla="*/ 1904111 w 4888829"/>
                <a:gd name="connsiteY29" fmla="*/ 2497252 h 3237903"/>
                <a:gd name="connsiteX30" fmla="*/ 1880680 w 4888829"/>
                <a:gd name="connsiteY30" fmla="*/ 2578976 h 3237903"/>
                <a:gd name="connsiteX31" fmla="*/ 1879600 w 4888829"/>
                <a:gd name="connsiteY31" fmla="*/ 2635110 h 3237903"/>
                <a:gd name="connsiteX32" fmla="*/ 1885315 w 4888829"/>
                <a:gd name="connsiteY32" fmla="*/ 2737853 h 3237903"/>
                <a:gd name="connsiteX33" fmla="*/ 1909382 w 4888829"/>
                <a:gd name="connsiteY33" fmla="*/ 2767190 h 3237903"/>
                <a:gd name="connsiteX34" fmla="*/ 2158048 w 4888829"/>
                <a:gd name="connsiteY34" fmla="*/ 2838818 h 3237903"/>
                <a:gd name="connsiteX35" fmla="*/ 2350516 w 4888829"/>
                <a:gd name="connsiteY35" fmla="*/ 2836342 h 3237903"/>
                <a:gd name="connsiteX36" fmla="*/ 2612454 w 4888829"/>
                <a:gd name="connsiteY36" fmla="*/ 2835897 h 3237903"/>
                <a:gd name="connsiteX37" fmla="*/ 2607437 w 4888829"/>
                <a:gd name="connsiteY37" fmla="*/ 2911145 h 3237903"/>
                <a:gd name="connsiteX38" fmla="*/ 2599055 w 4888829"/>
                <a:gd name="connsiteY38" fmla="*/ 2965564 h 3237903"/>
                <a:gd name="connsiteX39" fmla="*/ 2581275 w 4888829"/>
                <a:gd name="connsiteY39" fmla="*/ 3066338 h 3237903"/>
                <a:gd name="connsiteX40" fmla="*/ 2598801 w 4888829"/>
                <a:gd name="connsiteY40" fmla="*/ 3125330 h 3237903"/>
                <a:gd name="connsiteX41" fmla="*/ 2654681 w 4888829"/>
                <a:gd name="connsiteY41" fmla="*/ 3162287 h 3237903"/>
                <a:gd name="connsiteX42" fmla="*/ 3024632 w 4888829"/>
                <a:gd name="connsiteY42" fmla="*/ 3222802 h 3237903"/>
                <a:gd name="connsiteX43" fmla="*/ 3193543 w 4888829"/>
                <a:gd name="connsiteY43" fmla="*/ 3229661 h 3237903"/>
                <a:gd name="connsiteX44" fmla="*/ 3450273 w 4888829"/>
                <a:gd name="connsiteY44" fmla="*/ 3163748 h 3237903"/>
                <a:gd name="connsiteX45" fmla="*/ 3615563 w 4888829"/>
                <a:gd name="connsiteY45" fmla="*/ 3068942 h 3237903"/>
                <a:gd name="connsiteX46" fmla="*/ 3642297 w 4888829"/>
                <a:gd name="connsiteY46" fmla="*/ 3035350 h 3237903"/>
                <a:gd name="connsiteX47" fmla="*/ 3678555 w 4888829"/>
                <a:gd name="connsiteY47" fmla="*/ 2797988 h 3237903"/>
                <a:gd name="connsiteX48" fmla="*/ 3698875 w 4888829"/>
                <a:gd name="connsiteY48" fmla="*/ 2680703 h 3237903"/>
                <a:gd name="connsiteX49" fmla="*/ 3717100 w 4888829"/>
                <a:gd name="connsiteY49" fmla="*/ 2654477 h 3237903"/>
                <a:gd name="connsiteX50" fmla="*/ 3735007 w 4888829"/>
                <a:gd name="connsiteY50" fmla="*/ 2652954 h 3237903"/>
                <a:gd name="connsiteX51" fmla="*/ 3735007 w 4888829"/>
                <a:gd name="connsiteY51" fmla="*/ 2652954 h 3237903"/>
                <a:gd name="connsiteX52" fmla="*/ 3735007 w 4888829"/>
                <a:gd name="connsiteY52" fmla="*/ 2652954 h 3237903"/>
                <a:gd name="connsiteX53" fmla="*/ 3762693 w 4888829"/>
                <a:gd name="connsiteY53" fmla="*/ 2649652 h 3237903"/>
                <a:gd name="connsiteX54" fmla="*/ 3833495 w 4888829"/>
                <a:gd name="connsiteY54" fmla="*/ 2605329 h 3237903"/>
                <a:gd name="connsiteX55" fmla="*/ 3933318 w 4888829"/>
                <a:gd name="connsiteY55" fmla="*/ 2454452 h 3237903"/>
                <a:gd name="connsiteX56" fmla="*/ 3948240 w 4888829"/>
                <a:gd name="connsiteY56" fmla="*/ 2420607 h 3237903"/>
                <a:gd name="connsiteX57" fmla="*/ 3982276 w 4888829"/>
                <a:gd name="connsiteY57" fmla="*/ 2236711 h 3237903"/>
                <a:gd name="connsiteX58" fmla="*/ 3973195 w 4888829"/>
                <a:gd name="connsiteY58" fmla="*/ 2196706 h 3237903"/>
                <a:gd name="connsiteX59" fmla="*/ 3921951 w 4888829"/>
                <a:gd name="connsiteY59" fmla="*/ 2102980 h 3237903"/>
                <a:gd name="connsiteX60" fmla="*/ 3905631 w 4888829"/>
                <a:gd name="connsiteY60" fmla="*/ 2052752 h 3237903"/>
                <a:gd name="connsiteX61" fmla="*/ 3846830 w 4888829"/>
                <a:gd name="connsiteY61" fmla="*/ 1688960 h 3237903"/>
                <a:gd name="connsiteX62" fmla="*/ 3835210 w 4888829"/>
                <a:gd name="connsiteY62" fmla="*/ 1665021 h 3237903"/>
                <a:gd name="connsiteX63" fmla="*/ 3775393 w 4888829"/>
                <a:gd name="connsiteY63" fmla="*/ 1585011 h 3237903"/>
                <a:gd name="connsiteX64" fmla="*/ 3767074 w 4888829"/>
                <a:gd name="connsiteY64" fmla="*/ 1550847 h 3237903"/>
                <a:gd name="connsiteX65" fmla="*/ 3797618 w 4888829"/>
                <a:gd name="connsiteY65" fmla="*/ 1546847 h 3237903"/>
                <a:gd name="connsiteX66" fmla="*/ 4087559 w 4888829"/>
                <a:gd name="connsiteY66" fmla="*/ 1569771 h 3237903"/>
                <a:gd name="connsiteX67" fmla="*/ 4126167 w 4888829"/>
                <a:gd name="connsiteY67" fmla="*/ 1562087 h 3237903"/>
                <a:gd name="connsiteX68" fmla="*/ 4684396 w 4888829"/>
                <a:gd name="connsiteY68" fmla="*/ 1238237 h 3237903"/>
                <a:gd name="connsiteX69" fmla="*/ 4705350 w 4888829"/>
                <a:gd name="connsiteY69" fmla="*/ 1216711 h 3237903"/>
                <a:gd name="connsiteX70" fmla="*/ 4876039 w 4888829"/>
                <a:gd name="connsiteY70" fmla="*/ 817169 h 3237903"/>
                <a:gd name="connsiteX71" fmla="*/ 4882071 w 4888829"/>
                <a:gd name="connsiteY71" fmla="*/ 725538 h 3237903"/>
                <a:gd name="connsiteX72" fmla="*/ 4882071 w 4888829"/>
                <a:gd name="connsiteY72" fmla="*/ 725538 h 323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888829" h="3237903">
                  <a:moveTo>
                    <a:pt x="4882071" y="725538"/>
                  </a:moveTo>
                  <a:cubicBezTo>
                    <a:pt x="4817873" y="731380"/>
                    <a:pt x="4756912" y="776656"/>
                    <a:pt x="4689349" y="741413"/>
                  </a:cubicBezTo>
                  <a:lnTo>
                    <a:pt x="4689349" y="741413"/>
                  </a:lnTo>
                  <a:lnTo>
                    <a:pt x="4689349" y="741413"/>
                  </a:lnTo>
                  <a:cubicBezTo>
                    <a:pt x="4600195" y="707504"/>
                    <a:pt x="4507358" y="685152"/>
                    <a:pt x="4417251" y="654355"/>
                  </a:cubicBezTo>
                  <a:cubicBezTo>
                    <a:pt x="4370769" y="638416"/>
                    <a:pt x="4321556" y="630923"/>
                    <a:pt x="4280853" y="597522"/>
                  </a:cubicBezTo>
                  <a:cubicBezTo>
                    <a:pt x="4212083" y="541134"/>
                    <a:pt x="4139883" y="488874"/>
                    <a:pt x="4068573" y="435660"/>
                  </a:cubicBezTo>
                  <a:cubicBezTo>
                    <a:pt x="4020567" y="399783"/>
                    <a:pt x="3975164" y="357619"/>
                    <a:pt x="3921951" y="332092"/>
                  </a:cubicBezTo>
                  <a:cubicBezTo>
                    <a:pt x="3833432" y="289674"/>
                    <a:pt x="3739643" y="258432"/>
                    <a:pt x="3648075" y="222427"/>
                  </a:cubicBezTo>
                  <a:cubicBezTo>
                    <a:pt x="3632899" y="239382"/>
                    <a:pt x="2094040" y="206045"/>
                    <a:pt x="2078101" y="190868"/>
                  </a:cubicBezTo>
                  <a:cubicBezTo>
                    <a:pt x="2037906" y="152387"/>
                    <a:pt x="1996377" y="115430"/>
                    <a:pt x="1954911" y="78283"/>
                  </a:cubicBezTo>
                  <a:cubicBezTo>
                    <a:pt x="1928241" y="54407"/>
                    <a:pt x="1904937" y="26530"/>
                    <a:pt x="1873695" y="7797"/>
                  </a:cubicBezTo>
                  <a:cubicBezTo>
                    <a:pt x="1859915" y="2527"/>
                    <a:pt x="1846073" y="-1219"/>
                    <a:pt x="1831086" y="368"/>
                  </a:cubicBezTo>
                  <a:cubicBezTo>
                    <a:pt x="1750314" y="8940"/>
                    <a:pt x="427165" y="116128"/>
                    <a:pt x="375095" y="137083"/>
                  </a:cubicBezTo>
                  <a:cubicBezTo>
                    <a:pt x="292164" y="170421"/>
                    <a:pt x="210693" y="207378"/>
                    <a:pt x="128207" y="241795"/>
                  </a:cubicBezTo>
                  <a:cubicBezTo>
                    <a:pt x="112205" y="248463"/>
                    <a:pt x="103886" y="258178"/>
                    <a:pt x="98997" y="274497"/>
                  </a:cubicBezTo>
                  <a:cubicBezTo>
                    <a:pt x="67628" y="378955"/>
                    <a:pt x="36005" y="483349"/>
                    <a:pt x="2985" y="587235"/>
                  </a:cubicBezTo>
                  <a:cubicBezTo>
                    <a:pt x="-2413" y="604063"/>
                    <a:pt x="-317" y="616508"/>
                    <a:pt x="7874" y="630987"/>
                  </a:cubicBezTo>
                  <a:cubicBezTo>
                    <a:pt x="38672" y="685215"/>
                    <a:pt x="71692" y="738492"/>
                    <a:pt x="98108" y="794880"/>
                  </a:cubicBezTo>
                  <a:cubicBezTo>
                    <a:pt x="127000" y="856539"/>
                    <a:pt x="176848" y="894829"/>
                    <a:pt x="230378" y="931024"/>
                  </a:cubicBezTo>
                  <a:cubicBezTo>
                    <a:pt x="497015" y="1184516"/>
                    <a:pt x="1587246" y="1911083"/>
                    <a:pt x="1721422" y="1998903"/>
                  </a:cubicBezTo>
                  <a:cubicBezTo>
                    <a:pt x="1896237" y="2113394"/>
                    <a:pt x="2060829" y="2244331"/>
                    <a:pt x="2254060" y="2329104"/>
                  </a:cubicBezTo>
                  <a:cubicBezTo>
                    <a:pt x="2255394" y="2329675"/>
                    <a:pt x="2255838" y="2332152"/>
                    <a:pt x="2259394" y="2338692"/>
                  </a:cubicBezTo>
                  <a:cubicBezTo>
                    <a:pt x="2227707" y="2341613"/>
                    <a:pt x="2198053" y="2344153"/>
                    <a:pt x="2168462" y="2347074"/>
                  </a:cubicBezTo>
                  <a:cubicBezTo>
                    <a:pt x="2114995" y="2352408"/>
                    <a:pt x="2059496" y="2348090"/>
                    <a:pt x="2011490" y="2379586"/>
                  </a:cubicBezTo>
                  <a:cubicBezTo>
                    <a:pt x="2006664" y="2381301"/>
                    <a:pt x="2001774" y="2382952"/>
                    <a:pt x="1996885" y="2384793"/>
                  </a:cubicBezTo>
                  <a:cubicBezTo>
                    <a:pt x="1953260" y="2400986"/>
                    <a:pt x="1908810" y="2416162"/>
                    <a:pt x="1904365" y="2473185"/>
                  </a:cubicBezTo>
                  <a:cubicBezTo>
                    <a:pt x="1901508" y="2472106"/>
                    <a:pt x="1898714" y="2469946"/>
                    <a:pt x="1895920" y="2470074"/>
                  </a:cubicBezTo>
                  <a:cubicBezTo>
                    <a:pt x="1891157" y="2470264"/>
                    <a:pt x="1893443" y="2474582"/>
                    <a:pt x="1894523" y="2475916"/>
                  </a:cubicBezTo>
                  <a:cubicBezTo>
                    <a:pt x="1899412" y="2482329"/>
                    <a:pt x="1905254" y="2488171"/>
                    <a:pt x="1904111" y="2497252"/>
                  </a:cubicBezTo>
                  <a:cubicBezTo>
                    <a:pt x="1893189" y="2523668"/>
                    <a:pt x="1885252" y="2550782"/>
                    <a:pt x="1880680" y="2578976"/>
                  </a:cubicBezTo>
                  <a:cubicBezTo>
                    <a:pt x="1875028" y="2597645"/>
                    <a:pt x="1873377" y="2616251"/>
                    <a:pt x="1879600" y="2635110"/>
                  </a:cubicBezTo>
                  <a:cubicBezTo>
                    <a:pt x="1876171" y="2669718"/>
                    <a:pt x="1886077" y="2703563"/>
                    <a:pt x="1885315" y="2737853"/>
                  </a:cubicBezTo>
                  <a:cubicBezTo>
                    <a:pt x="1884871" y="2756458"/>
                    <a:pt x="1893062" y="2762745"/>
                    <a:pt x="1909382" y="2767190"/>
                  </a:cubicBezTo>
                  <a:cubicBezTo>
                    <a:pt x="1992567" y="2790114"/>
                    <a:pt x="2077022" y="2809862"/>
                    <a:pt x="2158048" y="2838818"/>
                  </a:cubicBezTo>
                  <a:cubicBezTo>
                    <a:pt x="2224532" y="2862504"/>
                    <a:pt x="2286572" y="2849232"/>
                    <a:pt x="2350516" y="2836342"/>
                  </a:cubicBezTo>
                  <a:cubicBezTo>
                    <a:pt x="2437829" y="2827134"/>
                    <a:pt x="2525142" y="2824975"/>
                    <a:pt x="2612454" y="2835897"/>
                  </a:cubicBezTo>
                  <a:cubicBezTo>
                    <a:pt x="2613152" y="2861107"/>
                    <a:pt x="2603374" y="2885681"/>
                    <a:pt x="2607437" y="2911145"/>
                  </a:cubicBezTo>
                  <a:cubicBezTo>
                    <a:pt x="2604643" y="2929306"/>
                    <a:pt x="2601849" y="2947467"/>
                    <a:pt x="2599055" y="2965564"/>
                  </a:cubicBezTo>
                  <a:cubicBezTo>
                    <a:pt x="2593277" y="2999219"/>
                    <a:pt x="2588324" y="3033001"/>
                    <a:pt x="2581275" y="3066338"/>
                  </a:cubicBezTo>
                  <a:cubicBezTo>
                    <a:pt x="2576323" y="3089897"/>
                    <a:pt x="2573719" y="3110535"/>
                    <a:pt x="2598801" y="3125330"/>
                  </a:cubicBezTo>
                  <a:cubicBezTo>
                    <a:pt x="2617915" y="3136633"/>
                    <a:pt x="2628837" y="3158286"/>
                    <a:pt x="2654681" y="3162287"/>
                  </a:cubicBezTo>
                  <a:cubicBezTo>
                    <a:pt x="2778125" y="3181655"/>
                    <a:pt x="2901062" y="3203943"/>
                    <a:pt x="3024632" y="3222802"/>
                  </a:cubicBezTo>
                  <a:cubicBezTo>
                    <a:pt x="3080258" y="3231311"/>
                    <a:pt x="3134742" y="3247949"/>
                    <a:pt x="3193543" y="3229661"/>
                  </a:cubicBezTo>
                  <a:cubicBezTo>
                    <a:pt x="3277807" y="3203372"/>
                    <a:pt x="3363723" y="3180893"/>
                    <a:pt x="3450273" y="3163748"/>
                  </a:cubicBezTo>
                  <a:cubicBezTo>
                    <a:pt x="3517710" y="3150349"/>
                    <a:pt x="3573590" y="3123552"/>
                    <a:pt x="3615563" y="3068942"/>
                  </a:cubicBezTo>
                  <a:cubicBezTo>
                    <a:pt x="3624263" y="3057639"/>
                    <a:pt x="3639820" y="3051225"/>
                    <a:pt x="3642297" y="3035350"/>
                  </a:cubicBezTo>
                  <a:cubicBezTo>
                    <a:pt x="3654616" y="2956230"/>
                    <a:pt x="3671443" y="2877807"/>
                    <a:pt x="3678555" y="2797988"/>
                  </a:cubicBezTo>
                  <a:cubicBezTo>
                    <a:pt x="3685350" y="2758871"/>
                    <a:pt x="3692081" y="2719756"/>
                    <a:pt x="3698875" y="2680703"/>
                  </a:cubicBezTo>
                  <a:cubicBezTo>
                    <a:pt x="3706051" y="2672702"/>
                    <a:pt x="3701098" y="2656319"/>
                    <a:pt x="3717100" y="2654477"/>
                  </a:cubicBezTo>
                  <a:cubicBezTo>
                    <a:pt x="3723069" y="2653970"/>
                    <a:pt x="3729038" y="2653462"/>
                    <a:pt x="3735007" y="2652954"/>
                  </a:cubicBezTo>
                  <a:lnTo>
                    <a:pt x="3735007" y="2652954"/>
                  </a:lnTo>
                  <a:lnTo>
                    <a:pt x="3735007" y="2652954"/>
                  </a:lnTo>
                  <a:cubicBezTo>
                    <a:pt x="3744278" y="2651683"/>
                    <a:pt x="3753676" y="2648826"/>
                    <a:pt x="3762693" y="2649652"/>
                  </a:cubicBezTo>
                  <a:cubicBezTo>
                    <a:pt x="3797999" y="2652827"/>
                    <a:pt x="3816477" y="2633014"/>
                    <a:pt x="3833495" y="2605329"/>
                  </a:cubicBezTo>
                  <a:cubicBezTo>
                    <a:pt x="3865055" y="2554021"/>
                    <a:pt x="3899853" y="2504618"/>
                    <a:pt x="3933318" y="2454452"/>
                  </a:cubicBezTo>
                  <a:cubicBezTo>
                    <a:pt x="3940302" y="2444039"/>
                    <a:pt x="3945954" y="2433371"/>
                    <a:pt x="3948240" y="2420607"/>
                  </a:cubicBezTo>
                  <a:cubicBezTo>
                    <a:pt x="3959035" y="2359202"/>
                    <a:pt x="3969767" y="2297798"/>
                    <a:pt x="3982276" y="2236711"/>
                  </a:cubicBezTo>
                  <a:cubicBezTo>
                    <a:pt x="3985514" y="2220773"/>
                    <a:pt x="3983737" y="2208390"/>
                    <a:pt x="3973195" y="2196706"/>
                  </a:cubicBezTo>
                  <a:cubicBezTo>
                    <a:pt x="3956114" y="2165464"/>
                    <a:pt x="3938969" y="2134158"/>
                    <a:pt x="3921951" y="2102980"/>
                  </a:cubicBezTo>
                  <a:cubicBezTo>
                    <a:pt x="3911981" y="2087740"/>
                    <a:pt x="3908489" y="2069833"/>
                    <a:pt x="3905631" y="2052752"/>
                  </a:cubicBezTo>
                  <a:cubicBezTo>
                    <a:pt x="3885947" y="1931530"/>
                    <a:pt x="3857689" y="1811578"/>
                    <a:pt x="3846830" y="1688960"/>
                  </a:cubicBezTo>
                  <a:cubicBezTo>
                    <a:pt x="3850069" y="1677594"/>
                    <a:pt x="3840417" y="1672133"/>
                    <a:pt x="3835210" y="1665021"/>
                  </a:cubicBezTo>
                  <a:cubicBezTo>
                    <a:pt x="3815716" y="1638033"/>
                    <a:pt x="3796221" y="1610919"/>
                    <a:pt x="3775393" y="1585011"/>
                  </a:cubicBezTo>
                  <a:cubicBezTo>
                    <a:pt x="3766567" y="1574089"/>
                    <a:pt x="3761994" y="1561643"/>
                    <a:pt x="3767074" y="1550847"/>
                  </a:cubicBezTo>
                  <a:cubicBezTo>
                    <a:pt x="3772917" y="1538402"/>
                    <a:pt x="3787268" y="1546085"/>
                    <a:pt x="3797618" y="1546847"/>
                  </a:cubicBezTo>
                  <a:cubicBezTo>
                    <a:pt x="3894265" y="1554150"/>
                    <a:pt x="3990912" y="1561960"/>
                    <a:pt x="4087559" y="1569771"/>
                  </a:cubicBezTo>
                  <a:cubicBezTo>
                    <a:pt x="4101212" y="1570850"/>
                    <a:pt x="4113467" y="1569517"/>
                    <a:pt x="4126167" y="1562087"/>
                  </a:cubicBezTo>
                  <a:cubicBezTo>
                    <a:pt x="4312031" y="1453756"/>
                    <a:pt x="4498150" y="1345933"/>
                    <a:pt x="4684396" y="1238237"/>
                  </a:cubicBezTo>
                  <a:cubicBezTo>
                    <a:pt x="4693667" y="1232903"/>
                    <a:pt x="4701858" y="1227506"/>
                    <a:pt x="4705350" y="1216711"/>
                  </a:cubicBezTo>
                  <a:cubicBezTo>
                    <a:pt x="4750118" y="1078408"/>
                    <a:pt x="4817682" y="949693"/>
                    <a:pt x="4876039" y="817169"/>
                  </a:cubicBezTo>
                  <a:cubicBezTo>
                    <a:pt x="4890009" y="785546"/>
                    <a:pt x="4893311" y="756971"/>
                    <a:pt x="4882071" y="725538"/>
                  </a:cubicBezTo>
                  <a:lnTo>
                    <a:pt x="4882071" y="725538"/>
                  </a:lnTo>
                  <a:close/>
                </a:path>
              </a:pathLst>
            </a:custGeom>
            <a:solidFill>
              <a:srgbClr val="880C1E"/>
            </a:solidFill>
            <a:ln w="6350"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A7EF012E-BB2B-4623-A22E-8212477DB779}"/>
                </a:ext>
              </a:extLst>
            </p:cNvPr>
            <p:cNvSpPr/>
            <p:nvPr/>
          </p:nvSpPr>
          <p:spPr>
            <a:xfrm>
              <a:off x="2385795" y="926377"/>
              <a:ext cx="4500395" cy="3453097"/>
            </a:xfrm>
            <a:custGeom>
              <a:avLst/>
              <a:gdLst>
                <a:gd name="connsiteX0" fmla="*/ 4495777 w 4500395"/>
                <a:gd name="connsiteY0" fmla="*/ 2871050 h 3453097"/>
                <a:gd name="connsiteX1" fmla="*/ 4467075 w 4500395"/>
                <a:gd name="connsiteY1" fmla="*/ 2802025 h 3453097"/>
                <a:gd name="connsiteX2" fmla="*/ 4209772 w 4500395"/>
                <a:gd name="connsiteY2" fmla="*/ 2173502 h 3453097"/>
                <a:gd name="connsiteX3" fmla="*/ 4071978 w 4500395"/>
                <a:gd name="connsiteY3" fmla="*/ 1888768 h 3453097"/>
                <a:gd name="connsiteX4" fmla="*/ 3972346 w 4500395"/>
                <a:gd name="connsiteY4" fmla="*/ 1738273 h 3453097"/>
                <a:gd name="connsiteX5" fmla="*/ 3436152 w 4500395"/>
                <a:gd name="connsiteY5" fmla="*/ 921219 h 3453097"/>
                <a:gd name="connsiteX6" fmla="*/ 3372652 w 4500395"/>
                <a:gd name="connsiteY6" fmla="*/ 815047 h 3453097"/>
                <a:gd name="connsiteX7" fmla="*/ 3281212 w 4500395"/>
                <a:gd name="connsiteY7" fmla="*/ 439190 h 3453097"/>
                <a:gd name="connsiteX8" fmla="*/ 3224506 w 4500395"/>
                <a:gd name="connsiteY8" fmla="*/ 336955 h 3453097"/>
                <a:gd name="connsiteX9" fmla="*/ 3099348 w 4500395"/>
                <a:gd name="connsiteY9" fmla="*/ 234720 h 3453097"/>
                <a:gd name="connsiteX10" fmla="*/ 2941614 w 4500395"/>
                <a:gd name="connsiteY10" fmla="*/ 165823 h 3453097"/>
                <a:gd name="connsiteX11" fmla="*/ 2289850 w 4500395"/>
                <a:gd name="connsiteY11" fmla="*/ 84225 h 3453097"/>
                <a:gd name="connsiteX12" fmla="*/ 1744067 w 4500395"/>
                <a:gd name="connsiteY12" fmla="*/ 12089 h 3453097"/>
                <a:gd name="connsiteX13" fmla="*/ 1638784 w 4500395"/>
                <a:gd name="connsiteY13" fmla="*/ 1167 h 3453097"/>
                <a:gd name="connsiteX14" fmla="*/ 1450062 w 4500395"/>
                <a:gd name="connsiteY14" fmla="*/ 42823 h 3453097"/>
                <a:gd name="connsiteX15" fmla="*/ 1450062 w 4500395"/>
                <a:gd name="connsiteY15" fmla="*/ 42823 h 3453097"/>
                <a:gd name="connsiteX16" fmla="*/ 1290233 w 4500395"/>
                <a:gd name="connsiteY16" fmla="*/ 43585 h 3453097"/>
                <a:gd name="connsiteX17" fmla="*/ 499340 w 4500395"/>
                <a:gd name="connsiteY17" fmla="*/ 1287106 h 3453097"/>
                <a:gd name="connsiteX18" fmla="*/ 425680 w 4500395"/>
                <a:gd name="connsiteY18" fmla="*/ 1301076 h 3453097"/>
                <a:gd name="connsiteX19" fmla="*/ 399328 w 4500395"/>
                <a:gd name="connsiteY19" fmla="*/ 1331492 h 3453097"/>
                <a:gd name="connsiteX20" fmla="*/ 388279 w 4500395"/>
                <a:gd name="connsiteY20" fmla="*/ 1465604 h 3453097"/>
                <a:gd name="connsiteX21" fmla="*/ 321350 w 4500395"/>
                <a:gd name="connsiteY21" fmla="*/ 1895182 h 3453097"/>
                <a:gd name="connsiteX22" fmla="*/ 284075 w 4500395"/>
                <a:gd name="connsiteY22" fmla="*/ 2097874 h 3453097"/>
                <a:gd name="connsiteX23" fmla="*/ 33695 w 4500395"/>
                <a:gd name="connsiteY23" fmla="*/ 2768116 h 3453097"/>
                <a:gd name="connsiteX24" fmla="*/ 1437 w 4500395"/>
                <a:gd name="connsiteY24" fmla="*/ 2831743 h 3453097"/>
                <a:gd name="connsiteX25" fmla="*/ 23852 w 4500395"/>
                <a:gd name="connsiteY25" fmla="*/ 2868192 h 3453097"/>
                <a:gd name="connsiteX26" fmla="*/ 219051 w 4500395"/>
                <a:gd name="connsiteY26" fmla="*/ 2899244 h 3453097"/>
                <a:gd name="connsiteX27" fmla="*/ 916726 w 4500395"/>
                <a:gd name="connsiteY27" fmla="*/ 2831426 h 3453097"/>
                <a:gd name="connsiteX28" fmla="*/ 946190 w 4500395"/>
                <a:gd name="connsiteY28" fmla="*/ 2800057 h 3453097"/>
                <a:gd name="connsiteX29" fmla="*/ 958191 w 4500395"/>
                <a:gd name="connsiteY29" fmla="*/ 2584982 h 3453097"/>
                <a:gd name="connsiteX30" fmla="*/ 1031788 w 4500395"/>
                <a:gd name="connsiteY30" fmla="*/ 2271102 h 3453097"/>
                <a:gd name="connsiteX31" fmla="*/ 1051219 w 4500395"/>
                <a:gd name="connsiteY31" fmla="*/ 2220429 h 3453097"/>
                <a:gd name="connsiteX32" fmla="*/ 1101193 w 4500395"/>
                <a:gd name="connsiteY32" fmla="*/ 2335745 h 3453097"/>
                <a:gd name="connsiteX33" fmla="*/ 1214033 w 4500395"/>
                <a:gd name="connsiteY33" fmla="*/ 2633179 h 3453097"/>
                <a:gd name="connsiteX34" fmla="*/ 1234734 w 4500395"/>
                <a:gd name="connsiteY34" fmla="*/ 2660039 h 3453097"/>
                <a:gd name="connsiteX35" fmla="*/ 1284772 w 4500395"/>
                <a:gd name="connsiteY35" fmla="*/ 2702457 h 3453097"/>
                <a:gd name="connsiteX36" fmla="*/ 1487400 w 4500395"/>
                <a:gd name="connsiteY36" fmla="*/ 2883877 h 3453097"/>
                <a:gd name="connsiteX37" fmla="*/ 1544614 w 4500395"/>
                <a:gd name="connsiteY37" fmla="*/ 2917341 h 3453097"/>
                <a:gd name="connsiteX38" fmla="*/ 1544296 w 4500395"/>
                <a:gd name="connsiteY38" fmla="*/ 2918230 h 3453097"/>
                <a:gd name="connsiteX39" fmla="*/ 1560997 w 4500395"/>
                <a:gd name="connsiteY39" fmla="*/ 2934550 h 3453097"/>
                <a:gd name="connsiteX40" fmla="*/ 1602653 w 4500395"/>
                <a:gd name="connsiteY40" fmla="*/ 2921914 h 3453097"/>
                <a:gd name="connsiteX41" fmla="*/ 1899071 w 4500395"/>
                <a:gd name="connsiteY41" fmla="*/ 2804565 h 3453097"/>
                <a:gd name="connsiteX42" fmla="*/ 2219302 w 4500395"/>
                <a:gd name="connsiteY42" fmla="*/ 2679026 h 3453097"/>
                <a:gd name="connsiteX43" fmla="*/ 2247686 w 4500395"/>
                <a:gd name="connsiteY43" fmla="*/ 2656801 h 3453097"/>
                <a:gd name="connsiteX44" fmla="*/ 2327378 w 4500395"/>
                <a:gd name="connsiteY44" fmla="*/ 2660293 h 3453097"/>
                <a:gd name="connsiteX45" fmla="*/ 2498193 w 4500395"/>
                <a:gd name="connsiteY45" fmla="*/ 2693758 h 3453097"/>
                <a:gd name="connsiteX46" fmla="*/ 2669009 w 4500395"/>
                <a:gd name="connsiteY46" fmla="*/ 2727349 h 3453097"/>
                <a:gd name="connsiteX47" fmla="*/ 2834616 w 4500395"/>
                <a:gd name="connsiteY47" fmla="*/ 2754845 h 3453097"/>
                <a:gd name="connsiteX48" fmla="*/ 3090014 w 4500395"/>
                <a:gd name="connsiteY48" fmla="*/ 2772625 h 3453097"/>
                <a:gd name="connsiteX49" fmla="*/ 3077694 w 4500395"/>
                <a:gd name="connsiteY49" fmla="*/ 2926104 h 3453097"/>
                <a:gd name="connsiteX50" fmla="*/ 3208441 w 4500395"/>
                <a:gd name="connsiteY50" fmla="*/ 2978555 h 3453097"/>
                <a:gd name="connsiteX51" fmla="*/ 3360142 w 4500395"/>
                <a:gd name="connsiteY51" fmla="*/ 3044659 h 3453097"/>
                <a:gd name="connsiteX52" fmla="*/ 3588869 w 4500395"/>
                <a:gd name="connsiteY52" fmla="*/ 3214712 h 3453097"/>
                <a:gd name="connsiteX53" fmla="*/ 3842044 w 4500395"/>
                <a:gd name="connsiteY53" fmla="*/ 3357904 h 3453097"/>
                <a:gd name="connsiteX54" fmla="*/ 4105252 w 4500395"/>
                <a:gd name="connsiteY54" fmla="*/ 3439121 h 3453097"/>
                <a:gd name="connsiteX55" fmla="*/ 4298101 w 4500395"/>
                <a:gd name="connsiteY55" fmla="*/ 3415943 h 3453097"/>
                <a:gd name="connsiteX56" fmla="*/ 4358616 w 4500395"/>
                <a:gd name="connsiteY56" fmla="*/ 3401211 h 3453097"/>
                <a:gd name="connsiteX57" fmla="*/ 4384906 w 4500395"/>
                <a:gd name="connsiteY57" fmla="*/ 3374795 h 3453097"/>
                <a:gd name="connsiteX58" fmla="*/ 4483394 w 4500395"/>
                <a:gd name="connsiteY58" fmla="*/ 2968522 h 3453097"/>
                <a:gd name="connsiteX59" fmla="*/ 4495777 w 4500395"/>
                <a:gd name="connsiteY59" fmla="*/ 2871050 h 3453097"/>
                <a:gd name="connsiteX60" fmla="*/ 4495777 w 4500395"/>
                <a:gd name="connsiteY60" fmla="*/ 2871050 h 345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500395" h="3453097">
                  <a:moveTo>
                    <a:pt x="4495777" y="2871050"/>
                  </a:moveTo>
                  <a:cubicBezTo>
                    <a:pt x="4486887" y="2847809"/>
                    <a:pt x="4476472" y="2825076"/>
                    <a:pt x="4467075" y="2802025"/>
                  </a:cubicBezTo>
                  <a:cubicBezTo>
                    <a:pt x="4381350" y="2592475"/>
                    <a:pt x="4296196" y="2382735"/>
                    <a:pt x="4209772" y="2173502"/>
                  </a:cubicBezTo>
                  <a:cubicBezTo>
                    <a:pt x="4169514" y="2075966"/>
                    <a:pt x="4136049" y="1975255"/>
                    <a:pt x="4071978" y="1888768"/>
                  </a:cubicBezTo>
                  <a:cubicBezTo>
                    <a:pt x="4036227" y="1840445"/>
                    <a:pt x="4005366" y="1788565"/>
                    <a:pt x="3972346" y="1738273"/>
                  </a:cubicBezTo>
                  <a:cubicBezTo>
                    <a:pt x="3793593" y="1465922"/>
                    <a:pt x="3614714" y="1193697"/>
                    <a:pt x="3436152" y="921219"/>
                  </a:cubicBezTo>
                  <a:cubicBezTo>
                    <a:pt x="3413483" y="886611"/>
                    <a:pt x="3383320" y="853337"/>
                    <a:pt x="3372652" y="815047"/>
                  </a:cubicBezTo>
                  <a:cubicBezTo>
                    <a:pt x="3338172" y="690841"/>
                    <a:pt x="3311057" y="564603"/>
                    <a:pt x="3281212" y="439190"/>
                  </a:cubicBezTo>
                  <a:cubicBezTo>
                    <a:pt x="3271878" y="399820"/>
                    <a:pt x="3262162" y="362800"/>
                    <a:pt x="3224506" y="336955"/>
                  </a:cubicBezTo>
                  <a:cubicBezTo>
                    <a:pt x="3180247" y="306539"/>
                    <a:pt x="3138147" y="271995"/>
                    <a:pt x="3099348" y="234720"/>
                  </a:cubicBezTo>
                  <a:cubicBezTo>
                    <a:pt x="3054390" y="191540"/>
                    <a:pt x="3003209" y="172808"/>
                    <a:pt x="2941614" y="165823"/>
                  </a:cubicBezTo>
                  <a:cubicBezTo>
                    <a:pt x="2724127" y="141121"/>
                    <a:pt x="2507020" y="112292"/>
                    <a:pt x="2289850" y="84225"/>
                  </a:cubicBezTo>
                  <a:cubicBezTo>
                    <a:pt x="2107859" y="60730"/>
                    <a:pt x="1925995" y="36092"/>
                    <a:pt x="1744067" y="12089"/>
                  </a:cubicBezTo>
                  <a:cubicBezTo>
                    <a:pt x="1708952" y="7454"/>
                    <a:pt x="1672693" y="-3595"/>
                    <a:pt x="1638784" y="1167"/>
                  </a:cubicBezTo>
                  <a:cubicBezTo>
                    <a:pt x="1575221" y="10057"/>
                    <a:pt x="1512864" y="28472"/>
                    <a:pt x="1450062" y="42823"/>
                  </a:cubicBezTo>
                  <a:lnTo>
                    <a:pt x="1450062" y="42823"/>
                  </a:lnTo>
                  <a:cubicBezTo>
                    <a:pt x="1396595" y="5295"/>
                    <a:pt x="1340334" y="15645"/>
                    <a:pt x="1290233" y="43585"/>
                  </a:cubicBezTo>
                  <a:cubicBezTo>
                    <a:pt x="1155295" y="118896"/>
                    <a:pt x="581827" y="1107147"/>
                    <a:pt x="499340" y="1287106"/>
                  </a:cubicBezTo>
                  <a:cubicBezTo>
                    <a:pt x="474829" y="1291932"/>
                    <a:pt x="450445" y="1298980"/>
                    <a:pt x="425680" y="1301076"/>
                  </a:cubicBezTo>
                  <a:cubicBezTo>
                    <a:pt x="404281" y="1302790"/>
                    <a:pt x="400534" y="1313776"/>
                    <a:pt x="399328" y="1331492"/>
                  </a:cubicBezTo>
                  <a:cubicBezTo>
                    <a:pt x="396407" y="1376260"/>
                    <a:pt x="394819" y="1421345"/>
                    <a:pt x="388279" y="1465604"/>
                  </a:cubicBezTo>
                  <a:cubicBezTo>
                    <a:pt x="367197" y="1608987"/>
                    <a:pt x="345416" y="1752307"/>
                    <a:pt x="321350" y="1895182"/>
                  </a:cubicBezTo>
                  <a:cubicBezTo>
                    <a:pt x="309856" y="1962873"/>
                    <a:pt x="307951" y="2033040"/>
                    <a:pt x="284075" y="2097874"/>
                  </a:cubicBezTo>
                  <a:cubicBezTo>
                    <a:pt x="201779" y="2321711"/>
                    <a:pt x="116816" y="2544596"/>
                    <a:pt x="33695" y="2768116"/>
                  </a:cubicBezTo>
                  <a:cubicBezTo>
                    <a:pt x="25821" y="2789389"/>
                    <a:pt x="4802" y="2819678"/>
                    <a:pt x="1437" y="2831743"/>
                  </a:cubicBezTo>
                  <a:cubicBezTo>
                    <a:pt x="-3897" y="2850984"/>
                    <a:pt x="6072" y="2862350"/>
                    <a:pt x="23852" y="2868192"/>
                  </a:cubicBezTo>
                  <a:cubicBezTo>
                    <a:pt x="77383" y="2897085"/>
                    <a:pt x="165902" y="2898037"/>
                    <a:pt x="219051" y="2899244"/>
                  </a:cubicBezTo>
                  <a:cubicBezTo>
                    <a:pt x="291124" y="2900831"/>
                    <a:pt x="733909" y="2890227"/>
                    <a:pt x="916726" y="2831426"/>
                  </a:cubicBezTo>
                  <a:cubicBezTo>
                    <a:pt x="933109" y="2826155"/>
                    <a:pt x="945618" y="2818599"/>
                    <a:pt x="946190" y="2800057"/>
                  </a:cubicBezTo>
                  <a:cubicBezTo>
                    <a:pt x="946952" y="2775038"/>
                    <a:pt x="960477" y="2631274"/>
                    <a:pt x="958191" y="2584982"/>
                  </a:cubicBezTo>
                  <a:cubicBezTo>
                    <a:pt x="954064" y="2501924"/>
                    <a:pt x="1028168" y="2279928"/>
                    <a:pt x="1031788" y="2271102"/>
                  </a:cubicBezTo>
                  <a:cubicBezTo>
                    <a:pt x="1038646" y="2254401"/>
                    <a:pt x="1045250" y="2237510"/>
                    <a:pt x="1051219" y="2220429"/>
                  </a:cubicBezTo>
                  <a:cubicBezTo>
                    <a:pt x="1053378" y="2227731"/>
                    <a:pt x="1094145" y="2301963"/>
                    <a:pt x="1101193" y="2335745"/>
                  </a:cubicBezTo>
                  <a:cubicBezTo>
                    <a:pt x="1123164" y="2440901"/>
                    <a:pt x="1172186" y="2535643"/>
                    <a:pt x="1214033" y="2633179"/>
                  </a:cubicBezTo>
                  <a:cubicBezTo>
                    <a:pt x="1218605" y="2643847"/>
                    <a:pt x="1224701" y="2654007"/>
                    <a:pt x="1234734" y="2660039"/>
                  </a:cubicBezTo>
                  <a:cubicBezTo>
                    <a:pt x="1253720" y="2671533"/>
                    <a:pt x="1267944" y="2688360"/>
                    <a:pt x="1284772" y="2702457"/>
                  </a:cubicBezTo>
                  <a:cubicBezTo>
                    <a:pt x="1355384" y="2759480"/>
                    <a:pt x="1418312" y="2825139"/>
                    <a:pt x="1487400" y="2883877"/>
                  </a:cubicBezTo>
                  <a:cubicBezTo>
                    <a:pt x="1504482" y="2898418"/>
                    <a:pt x="1520039" y="2915945"/>
                    <a:pt x="1544614" y="2917341"/>
                  </a:cubicBezTo>
                  <a:cubicBezTo>
                    <a:pt x="1544550" y="2917659"/>
                    <a:pt x="1544423" y="2917913"/>
                    <a:pt x="1544296" y="2918230"/>
                  </a:cubicBezTo>
                  <a:cubicBezTo>
                    <a:pt x="1546582" y="2926993"/>
                    <a:pt x="1552234" y="2932391"/>
                    <a:pt x="1560997" y="2934550"/>
                  </a:cubicBezTo>
                  <a:cubicBezTo>
                    <a:pt x="1576110" y="2934423"/>
                    <a:pt x="1589127" y="2927184"/>
                    <a:pt x="1602653" y="2921914"/>
                  </a:cubicBezTo>
                  <a:cubicBezTo>
                    <a:pt x="1701776" y="2883623"/>
                    <a:pt x="1799947" y="2842729"/>
                    <a:pt x="1899071" y="2804565"/>
                  </a:cubicBezTo>
                  <a:cubicBezTo>
                    <a:pt x="2006068" y="2763354"/>
                    <a:pt x="2111542" y="2718269"/>
                    <a:pt x="2219302" y="2679026"/>
                  </a:cubicBezTo>
                  <a:cubicBezTo>
                    <a:pt x="2231303" y="2674645"/>
                    <a:pt x="2242733" y="2669437"/>
                    <a:pt x="2247686" y="2656801"/>
                  </a:cubicBezTo>
                  <a:cubicBezTo>
                    <a:pt x="2274229" y="2657753"/>
                    <a:pt x="2300709" y="2654515"/>
                    <a:pt x="2327378" y="2660293"/>
                  </a:cubicBezTo>
                  <a:cubicBezTo>
                    <a:pt x="2384021" y="2672612"/>
                    <a:pt x="2441234" y="2682645"/>
                    <a:pt x="2498193" y="2693758"/>
                  </a:cubicBezTo>
                  <a:cubicBezTo>
                    <a:pt x="2555153" y="2704870"/>
                    <a:pt x="2611922" y="2716808"/>
                    <a:pt x="2669009" y="2727349"/>
                  </a:cubicBezTo>
                  <a:cubicBezTo>
                    <a:pt x="2724063" y="2737509"/>
                    <a:pt x="2779054" y="2749130"/>
                    <a:pt x="2834616" y="2754845"/>
                  </a:cubicBezTo>
                  <a:cubicBezTo>
                    <a:pt x="2914309" y="2763036"/>
                    <a:pt x="3010067" y="2767164"/>
                    <a:pt x="3090014" y="2772625"/>
                  </a:cubicBezTo>
                  <a:cubicBezTo>
                    <a:pt x="3090585" y="2776625"/>
                    <a:pt x="3076171" y="2890100"/>
                    <a:pt x="3077694" y="2926104"/>
                  </a:cubicBezTo>
                  <a:cubicBezTo>
                    <a:pt x="3124558" y="2945408"/>
                    <a:pt x="3165388" y="2959759"/>
                    <a:pt x="3208441" y="2978555"/>
                  </a:cubicBezTo>
                  <a:cubicBezTo>
                    <a:pt x="3259114" y="3000653"/>
                    <a:pt x="3315248" y="3011893"/>
                    <a:pt x="3360142" y="3044659"/>
                  </a:cubicBezTo>
                  <a:cubicBezTo>
                    <a:pt x="3436850" y="3100729"/>
                    <a:pt x="3514130" y="3155974"/>
                    <a:pt x="3588869" y="3214712"/>
                  </a:cubicBezTo>
                  <a:cubicBezTo>
                    <a:pt x="3665831" y="3275227"/>
                    <a:pt x="3741968" y="3334664"/>
                    <a:pt x="3842044" y="3357904"/>
                  </a:cubicBezTo>
                  <a:cubicBezTo>
                    <a:pt x="3931261" y="3378605"/>
                    <a:pt x="4018384" y="3409022"/>
                    <a:pt x="4105252" y="3439121"/>
                  </a:cubicBezTo>
                  <a:cubicBezTo>
                    <a:pt x="4174403" y="3472204"/>
                    <a:pt x="4235617" y="3439184"/>
                    <a:pt x="4298101" y="3415943"/>
                  </a:cubicBezTo>
                  <a:cubicBezTo>
                    <a:pt x="4318294" y="3410990"/>
                    <a:pt x="4338233" y="3405148"/>
                    <a:pt x="4358616" y="3401211"/>
                  </a:cubicBezTo>
                  <a:cubicBezTo>
                    <a:pt x="4374110" y="3398164"/>
                    <a:pt x="4381222" y="3389591"/>
                    <a:pt x="4384906" y="3374795"/>
                  </a:cubicBezTo>
                  <a:cubicBezTo>
                    <a:pt x="4417798" y="3239350"/>
                    <a:pt x="4452470" y="3104412"/>
                    <a:pt x="4483394" y="2968522"/>
                  </a:cubicBezTo>
                  <a:cubicBezTo>
                    <a:pt x="4490379" y="2937153"/>
                    <a:pt x="4508984" y="2905467"/>
                    <a:pt x="4495777" y="2871050"/>
                  </a:cubicBezTo>
                  <a:lnTo>
                    <a:pt x="4495777" y="2871050"/>
                  </a:lnTo>
                  <a:close/>
                </a:path>
              </a:pathLst>
            </a:custGeom>
            <a:solidFill>
              <a:srgbClr val="1F878D"/>
            </a:solidFill>
            <a:ln w="6350"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5C13B4ED-DBEF-4232-9E87-2784FC6D6D31}"/>
                </a:ext>
              </a:extLst>
            </p:cNvPr>
            <p:cNvSpPr/>
            <p:nvPr/>
          </p:nvSpPr>
          <p:spPr>
            <a:xfrm>
              <a:off x="2888501" y="926440"/>
              <a:ext cx="3999913" cy="3453097"/>
            </a:xfrm>
            <a:custGeom>
              <a:avLst/>
              <a:gdLst>
                <a:gd name="connsiteX0" fmla="*/ 3995293 w 3999913"/>
                <a:gd name="connsiteY0" fmla="*/ 2870732 h 3453097"/>
                <a:gd name="connsiteX1" fmla="*/ 3966655 w 3999913"/>
                <a:gd name="connsiteY1" fmla="*/ 2801708 h 3453097"/>
                <a:gd name="connsiteX2" fmla="*/ 3709416 w 3999913"/>
                <a:gd name="connsiteY2" fmla="*/ 2173248 h 3453097"/>
                <a:gd name="connsiteX3" fmla="*/ 3571685 w 3999913"/>
                <a:gd name="connsiteY3" fmla="*/ 1888578 h 3453097"/>
                <a:gd name="connsiteX4" fmla="*/ 3472053 w 3999913"/>
                <a:gd name="connsiteY4" fmla="*/ 1738083 h 3453097"/>
                <a:gd name="connsiteX5" fmla="*/ 2935986 w 3999913"/>
                <a:gd name="connsiteY5" fmla="*/ 921092 h 3453097"/>
                <a:gd name="connsiteX6" fmla="*/ 2872486 w 3999913"/>
                <a:gd name="connsiteY6" fmla="*/ 814920 h 3453097"/>
                <a:gd name="connsiteX7" fmla="*/ 2781110 w 3999913"/>
                <a:gd name="connsiteY7" fmla="*/ 439063 h 3453097"/>
                <a:gd name="connsiteX8" fmla="*/ 2724404 w 3999913"/>
                <a:gd name="connsiteY8" fmla="*/ 336892 h 3453097"/>
                <a:gd name="connsiteX9" fmla="*/ 2599309 w 3999913"/>
                <a:gd name="connsiteY9" fmla="*/ 234720 h 3453097"/>
                <a:gd name="connsiteX10" fmla="*/ 2441575 w 3999913"/>
                <a:gd name="connsiteY10" fmla="*/ 165823 h 3453097"/>
                <a:gd name="connsiteX11" fmla="*/ 1789938 w 3999913"/>
                <a:gd name="connsiteY11" fmla="*/ 84225 h 3453097"/>
                <a:gd name="connsiteX12" fmla="*/ 1244283 w 3999913"/>
                <a:gd name="connsiteY12" fmla="*/ 12089 h 3453097"/>
                <a:gd name="connsiteX13" fmla="*/ 1139000 w 3999913"/>
                <a:gd name="connsiteY13" fmla="*/ 1167 h 3453097"/>
                <a:gd name="connsiteX14" fmla="*/ 950341 w 3999913"/>
                <a:gd name="connsiteY14" fmla="*/ 42823 h 3453097"/>
                <a:gd name="connsiteX15" fmla="*/ 1020636 w 3999913"/>
                <a:gd name="connsiteY15" fmla="*/ 116356 h 3453097"/>
                <a:gd name="connsiteX16" fmla="*/ 1100773 w 3999913"/>
                <a:gd name="connsiteY16" fmla="*/ 291553 h 3453097"/>
                <a:gd name="connsiteX17" fmla="*/ 1141794 w 3999913"/>
                <a:gd name="connsiteY17" fmla="*/ 400963 h 3453097"/>
                <a:gd name="connsiteX18" fmla="*/ 1131062 w 3999913"/>
                <a:gd name="connsiteY18" fmla="*/ 571969 h 3453097"/>
                <a:gd name="connsiteX19" fmla="*/ 1115568 w 3999913"/>
                <a:gd name="connsiteY19" fmla="*/ 733449 h 3453097"/>
                <a:gd name="connsiteX20" fmla="*/ 1095883 w 3999913"/>
                <a:gd name="connsiteY20" fmla="*/ 962049 h 3453097"/>
                <a:gd name="connsiteX21" fmla="*/ 1123506 w 3999913"/>
                <a:gd name="connsiteY21" fmla="*/ 1273009 h 3453097"/>
                <a:gd name="connsiteX22" fmla="*/ 1088962 w 3999913"/>
                <a:gd name="connsiteY22" fmla="*/ 1335175 h 3453097"/>
                <a:gd name="connsiteX23" fmla="*/ 1047496 w 3999913"/>
                <a:gd name="connsiteY23" fmla="*/ 1362798 h 3453097"/>
                <a:gd name="connsiteX24" fmla="*/ 1050481 w 3999913"/>
                <a:gd name="connsiteY24" fmla="*/ 1380832 h 3453097"/>
                <a:gd name="connsiteX25" fmla="*/ 1048322 w 3999913"/>
                <a:gd name="connsiteY25" fmla="*/ 1454047 h 3453097"/>
                <a:gd name="connsiteX26" fmla="*/ 1014984 w 3999913"/>
                <a:gd name="connsiteY26" fmla="*/ 1753450 h 3453097"/>
                <a:gd name="connsiteX27" fmla="*/ 978662 w 3999913"/>
                <a:gd name="connsiteY27" fmla="*/ 2055710 h 3453097"/>
                <a:gd name="connsiteX28" fmla="*/ 972947 w 3999913"/>
                <a:gd name="connsiteY28" fmla="*/ 2076728 h 3453097"/>
                <a:gd name="connsiteX29" fmla="*/ 949960 w 3999913"/>
                <a:gd name="connsiteY29" fmla="*/ 2083269 h 3453097"/>
                <a:gd name="connsiteX30" fmla="*/ 772414 w 3999913"/>
                <a:gd name="connsiteY30" fmla="*/ 1808250 h 3453097"/>
                <a:gd name="connsiteX31" fmla="*/ 707708 w 3999913"/>
                <a:gd name="connsiteY31" fmla="*/ 1655723 h 3453097"/>
                <a:gd name="connsiteX32" fmla="*/ 691007 w 3999913"/>
                <a:gd name="connsiteY32" fmla="*/ 1559203 h 3453097"/>
                <a:gd name="connsiteX33" fmla="*/ 671386 w 3999913"/>
                <a:gd name="connsiteY33" fmla="*/ 1461540 h 3453097"/>
                <a:gd name="connsiteX34" fmla="*/ 403924 w 3999913"/>
                <a:gd name="connsiteY34" fmla="*/ 1288249 h 3453097"/>
                <a:gd name="connsiteX35" fmla="*/ 400495 w 3999913"/>
                <a:gd name="connsiteY35" fmla="*/ 1245958 h 3453097"/>
                <a:gd name="connsiteX36" fmla="*/ 462089 w 3999913"/>
                <a:gd name="connsiteY36" fmla="*/ 1123022 h 3453097"/>
                <a:gd name="connsiteX37" fmla="*/ 453517 w 3999913"/>
                <a:gd name="connsiteY37" fmla="*/ 1072603 h 3453097"/>
                <a:gd name="connsiteX38" fmla="*/ 238125 w 3999913"/>
                <a:gd name="connsiteY38" fmla="*/ 1211096 h 3453097"/>
                <a:gd name="connsiteX39" fmla="*/ 128842 w 3999913"/>
                <a:gd name="connsiteY39" fmla="*/ 1238465 h 3453097"/>
                <a:gd name="connsiteX40" fmla="*/ 106489 w 3999913"/>
                <a:gd name="connsiteY40" fmla="*/ 1231670 h 3453097"/>
                <a:gd name="connsiteX41" fmla="*/ 39052 w 3999913"/>
                <a:gd name="connsiteY41" fmla="*/ 1196999 h 3453097"/>
                <a:gd name="connsiteX42" fmla="*/ 0 w 3999913"/>
                <a:gd name="connsiteY42" fmla="*/ 1287106 h 3453097"/>
                <a:gd name="connsiteX43" fmla="*/ 55689 w 3999913"/>
                <a:gd name="connsiteY43" fmla="*/ 1301139 h 3453097"/>
                <a:gd name="connsiteX44" fmla="*/ 55689 w 3999913"/>
                <a:gd name="connsiteY44" fmla="*/ 1301139 h 3453097"/>
                <a:gd name="connsiteX45" fmla="*/ 55689 w 3999913"/>
                <a:gd name="connsiteY45" fmla="*/ 1301139 h 3453097"/>
                <a:gd name="connsiteX46" fmla="*/ 182626 w 3999913"/>
                <a:gd name="connsiteY46" fmla="*/ 1520532 h 3453097"/>
                <a:gd name="connsiteX47" fmla="*/ 515557 w 3999913"/>
                <a:gd name="connsiteY47" fmla="*/ 2053932 h 3453097"/>
                <a:gd name="connsiteX48" fmla="*/ 526796 w 3999913"/>
                <a:gd name="connsiteY48" fmla="*/ 2069108 h 3453097"/>
                <a:gd name="connsiteX49" fmla="*/ 549783 w 3999913"/>
                <a:gd name="connsiteY49" fmla="*/ 2200172 h 3453097"/>
                <a:gd name="connsiteX50" fmla="*/ 601408 w 3999913"/>
                <a:gd name="connsiteY50" fmla="*/ 2335745 h 3453097"/>
                <a:gd name="connsiteX51" fmla="*/ 714185 w 3999913"/>
                <a:gd name="connsiteY51" fmla="*/ 2633179 h 3453097"/>
                <a:gd name="connsiteX52" fmla="*/ 734886 w 3999913"/>
                <a:gd name="connsiteY52" fmla="*/ 2660039 h 3453097"/>
                <a:gd name="connsiteX53" fmla="*/ 784924 w 3999913"/>
                <a:gd name="connsiteY53" fmla="*/ 2702457 h 3453097"/>
                <a:gd name="connsiteX54" fmla="*/ 987552 w 3999913"/>
                <a:gd name="connsiteY54" fmla="*/ 2883877 h 3453097"/>
                <a:gd name="connsiteX55" fmla="*/ 1044766 w 3999913"/>
                <a:gd name="connsiteY55" fmla="*/ 2917341 h 3453097"/>
                <a:gd name="connsiteX56" fmla="*/ 1044448 w 3999913"/>
                <a:gd name="connsiteY56" fmla="*/ 2918231 h 3453097"/>
                <a:gd name="connsiteX57" fmla="*/ 1061149 w 3999913"/>
                <a:gd name="connsiteY57" fmla="*/ 2934550 h 3453097"/>
                <a:gd name="connsiteX58" fmla="*/ 1102805 w 3999913"/>
                <a:gd name="connsiteY58" fmla="*/ 2921913 h 3453097"/>
                <a:gd name="connsiteX59" fmla="*/ 1399159 w 3999913"/>
                <a:gd name="connsiteY59" fmla="*/ 2804565 h 3453097"/>
                <a:gd name="connsiteX60" fmla="*/ 1765872 w 3999913"/>
                <a:gd name="connsiteY60" fmla="*/ 2655086 h 3453097"/>
                <a:gd name="connsiteX61" fmla="*/ 1785620 w 3999913"/>
                <a:gd name="connsiteY61" fmla="*/ 2428900 h 3453097"/>
                <a:gd name="connsiteX62" fmla="*/ 1798765 w 3999913"/>
                <a:gd name="connsiteY62" fmla="*/ 2283421 h 3453097"/>
                <a:gd name="connsiteX63" fmla="*/ 1777683 w 3999913"/>
                <a:gd name="connsiteY63" fmla="*/ 2053868 h 3453097"/>
                <a:gd name="connsiteX64" fmla="*/ 1770063 w 3999913"/>
                <a:gd name="connsiteY64" fmla="*/ 1427631 h 3453097"/>
                <a:gd name="connsiteX65" fmla="*/ 1761871 w 3999913"/>
                <a:gd name="connsiteY65" fmla="*/ 1287169 h 3453097"/>
                <a:gd name="connsiteX66" fmla="*/ 1728279 w 3999913"/>
                <a:gd name="connsiteY66" fmla="*/ 948206 h 3453097"/>
                <a:gd name="connsiteX67" fmla="*/ 1731582 w 3999913"/>
                <a:gd name="connsiteY67" fmla="*/ 914107 h 3453097"/>
                <a:gd name="connsiteX68" fmla="*/ 1795082 w 3999913"/>
                <a:gd name="connsiteY68" fmla="*/ 730719 h 3453097"/>
                <a:gd name="connsiteX69" fmla="*/ 1837500 w 3999913"/>
                <a:gd name="connsiteY69" fmla="*/ 612482 h 3453097"/>
                <a:gd name="connsiteX70" fmla="*/ 1839532 w 3999913"/>
                <a:gd name="connsiteY70" fmla="*/ 596988 h 3453097"/>
                <a:gd name="connsiteX71" fmla="*/ 1936941 w 3999913"/>
                <a:gd name="connsiteY71" fmla="*/ 320064 h 3453097"/>
                <a:gd name="connsiteX72" fmla="*/ 1978597 w 3999913"/>
                <a:gd name="connsiteY72" fmla="*/ 295045 h 3453097"/>
                <a:gd name="connsiteX73" fmla="*/ 2297811 w 3999913"/>
                <a:gd name="connsiteY73" fmla="*/ 271106 h 3453097"/>
                <a:gd name="connsiteX74" fmla="*/ 2408365 w 3999913"/>
                <a:gd name="connsiteY74" fmla="*/ 305650 h 3453097"/>
                <a:gd name="connsiteX75" fmla="*/ 2465070 w 3999913"/>
                <a:gd name="connsiteY75" fmla="*/ 363435 h 3453097"/>
                <a:gd name="connsiteX76" fmla="*/ 2705418 w 3999913"/>
                <a:gd name="connsiteY76" fmla="*/ 609688 h 3453097"/>
                <a:gd name="connsiteX77" fmla="*/ 2792540 w 3999913"/>
                <a:gd name="connsiteY77" fmla="*/ 832382 h 3453097"/>
                <a:gd name="connsiteX78" fmla="*/ 2834450 w 3999913"/>
                <a:gd name="connsiteY78" fmla="*/ 926553 h 3453097"/>
                <a:gd name="connsiteX79" fmla="*/ 2847531 w 3999913"/>
                <a:gd name="connsiteY79" fmla="*/ 967955 h 3453097"/>
                <a:gd name="connsiteX80" fmla="*/ 2861437 w 3999913"/>
                <a:gd name="connsiteY80" fmla="*/ 1264119 h 3453097"/>
                <a:gd name="connsiteX81" fmla="*/ 2861310 w 3999913"/>
                <a:gd name="connsiteY81" fmla="*/ 1517674 h 3453097"/>
                <a:gd name="connsiteX82" fmla="*/ 2842514 w 3999913"/>
                <a:gd name="connsiteY82" fmla="*/ 1647024 h 3453097"/>
                <a:gd name="connsiteX83" fmla="*/ 2798128 w 3999913"/>
                <a:gd name="connsiteY83" fmla="*/ 1870290 h 3453097"/>
                <a:gd name="connsiteX84" fmla="*/ 2755392 w 3999913"/>
                <a:gd name="connsiteY84" fmla="*/ 2084348 h 3453097"/>
                <a:gd name="connsiteX85" fmla="*/ 2711006 w 3999913"/>
                <a:gd name="connsiteY85" fmla="*/ 2304439 h 3453097"/>
                <a:gd name="connsiteX86" fmla="*/ 2665286 w 3999913"/>
                <a:gd name="connsiteY86" fmla="*/ 2533675 h 3453097"/>
                <a:gd name="connsiteX87" fmla="*/ 2629472 w 3999913"/>
                <a:gd name="connsiteY87" fmla="*/ 2758782 h 3453097"/>
                <a:gd name="connsiteX88" fmla="*/ 2588006 w 3999913"/>
                <a:gd name="connsiteY88" fmla="*/ 2772625 h 3453097"/>
                <a:gd name="connsiteX89" fmla="*/ 2574163 w 3999913"/>
                <a:gd name="connsiteY89" fmla="*/ 2924644 h 3453097"/>
                <a:gd name="connsiteX90" fmla="*/ 2708402 w 3999913"/>
                <a:gd name="connsiteY90" fmla="*/ 2978556 h 3453097"/>
                <a:gd name="connsiteX91" fmla="*/ 2860103 w 3999913"/>
                <a:gd name="connsiteY91" fmla="*/ 3044659 h 3453097"/>
                <a:gd name="connsiteX92" fmla="*/ 3088767 w 3999913"/>
                <a:gd name="connsiteY92" fmla="*/ 3214712 h 3453097"/>
                <a:gd name="connsiteX93" fmla="*/ 3341878 w 3999913"/>
                <a:gd name="connsiteY93" fmla="*/ 3357904 h 3453097"/>
                <a:gd name="connsiteX94" fmla="*/ 3605022 w 3999913"/>
                <a:gd name="connsiteY94" fmla="*/ 3439121 h 3453097"/>
                <a:gd name="connsiteX95" fmla="*/ 3797808 w 3999913"/>
                <a:gd name="connsiteY95" fmla="*/ 3415944 h 3453097"/>
                <a:gd name="connsiteX96" fmla="*/ 3858324 w 3999913"/>
                <a:gd name="connsiteY96" fmla="*/ 3401211 h 3453097"/>
                <a:gd name="connsiteX97" fmla="*/ 3884549 w 3999913"/>
                <a:gd name="connsiteY97" fmla="*/ 3374795 h 3453097"/>
                <a:gd name="connsiteX98" fmla="*/ 3982974 w 3999913"/>
                <a:gd name="connsiteY98" fmla="*/ 2968586 h 3453097"/>
                <a:gd name="connsiteX99" fmla="*/ 3995293 w 3999913"/>
                <a:gd name="connsiteY99" fmla="*/ 2870732 h 3453097"/>
                <a:gd name="connsiteX100" fmla="*/ 3995293 w 3999913"/>
                <a:gd name="connsiteY100" fmla="*/ 2870732 h 345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999913" h="3453097">
                  <a:moveTo>
                    <a:pt x="3995293" y="2870732"/>
                  </a:moveTo>
                  <a:cubicBezTo>
                    <a:pt x="3986403" y="2847491"/>
                    <a:pt x="3976053" y="2824758"/>
                    <a:pt x="3966655" y="2801708"/>
                  </a:cubicBezTo>
                  <a:cubicBezTo>
                    <a:pt x="3880930" y="2592221"/>
                    <a:pt x="3795840" y="2382481"/>
                    <a:pt x="3709416" y="2173248"/>
                  </a:cubicBezTo>
                  <a:cubicBezTo>
                    <a:pt x="3669157" y="2075776"/>
                    <a:pt x="3635693" y="1975001"/>
                    <a:pt x="3571685" y="1888578"/>
                  </a:cubicBezTo>
                  <a:cubicBezTo>
                    <a:pt x="3535997" y="1840254"/>
                    <a:pt x="3505073" y="1788375"/>
                    <a:pt x="3472053" y="1738083"/>
                  </a:cubicBezTo>
                  <a:cubicBezTo>
                    <a:pt x="3293364" y="1465731"/>
                    <a:pt x="3114485" y="1193570"/>
                    <a:pt x="2935986" y="921092"/>
                  </a:cubicBezTo>
                  <a:cubicBezTo>
                    <a:pt x="2913316" y="886484"/>
                    <a:pt x="2883154" y="853210"/>
                    <a:pt x="2872486" y="814920"/>
                  </a:cubicBezTo>
                  <a:cubicBezTo>
                    <a:pt x="2838006" y="690777"/>
                    <a:pt x="2810955" y="564476"/>
                    <a:pt x="2781110" y="439063"/>
                  </a:cubicBezTo>
                  <a:cubicBezTo>
                    <a:pt x="2771775" y="399693"/>
                    <a:pt x="2762060" y="362736"/>
                    <a:pt x="2724404" y="336892"/>
                  </a:cubicBezTo>
                  <a:cubicBezTo>
                    <a:pt x="2680145" y="306475"/>
                    <a:pt x="2638044" y="271931"/>
                    <a:pt x="2599309" y="234720"/>
                  </a:cubicBezTo>
                  <a:cubicBezTo>
                    <a:pt x="2554351" y="191540"/>
                    <a:pt x="2503234" y="172808"/>
                    <a:pt x="2441575" y="165823"/>
                  </a:cubicBezTo>
                  <a:cubicBezTo>
                    <a:pt x="2224151" y="141185"/>
                    <a:pt x="2007108" y="112292"/>
                    <a:pt x="1789938" y="84225"/>
                  </a:cubicBezTo>
                  <a:cubicBezTo>
                    <a:pt x="1608010" y="60730"/>
                    <a:pt x="1426147" y="36092"/>
                    <a:pt x="1244283" y="12089"/>
                  </a:cubicBezTo>
                  <a:cubicBezTo>
                    <a:pt x="1209167" y="7454"/>
                    <a:pt x="1172909" y="-3595"/>
                    <a:pt x="1139000" y="1167"/>
                  </a:cubicBezTo>
                  <a:cubicBezTo>
                    <a:pt x="1075373" y="10057"/>
                    <a:pt x="1013142" y="28472"/>
                    <a:pt x="950341" y="42823"/>
                  </a:cubicBezTo>
                  <a:cubicBezTo>
                    <a:pt x="985266" y="63651"/>
                    <a:pt x="1011047" y="94385"/>
                    <a:pt x="1020636" y="116356"/>
                  </a:cubicBezTo>
                  <a:cubicBezTo>
                    <a:pt x="1046226" y="175284"/>
                    <a:pt x="1071753" y="234212"/>
                    <a:pt x="1100773" y="291553"/>
                  </a:cubicBezTo>
                  <a:cubicBezTo>
                    <a:pt x="1123506" y="326224"/>
                    <a:pt x="1143064" y="362990"/>
                    <a:pt x="1141794" y="400963"/>
                  </a:cubicBezTo>
                  <a:cubicBezTo>
                    <a:pt x="1139952" y="457986"/>
                    <a:pt x="1138809" y="515200"/>
                    <a:pt x="1131062" y="571969"/>
                  </a:cubicBezTo>
                  <a:cubicBezTo>
                    <a:pt x="1123760" y="625563"/>
                    <a:pt x="1121664" y="679855"/>
                    <a:pt x="1115568" y="733449"/>
                  </a:cubicBezTo>
                  <a:cubicBezTo>
                    <a:pt x="1106805" y="809967"/>
                    <a:pt x="1099693" y="885214"/>
                    <a:pt x="1095883" y="962049"/>
                  </a:cubicBezTo>
                  <a:cubicBezTo>
                    <a:pt x="1090739" y="1063459"/>
                    <a:pt x="1111441" y="1172615"/>
                    <a:pt x="1123506" y="1273009"/>
                  </a:cubicBezTo>
                  <a:cubicBezTo>
                    <a:pt x="1126744" y="1300123"/>
                    <a:pt x="1114235" y="1321713"/>
                    <a:pt x="1088962" y="1335175"/>
                  </a:cubicBezTo>
                  <a:cubicBezTo>
                    <a:pt x="1074357" y="1342922"/>
                    <a:pt x="1057148" y="1348320"/>
                    <a:pt x="1047496" y="1362798"/>
                  </a:cubicBezTo>
                  <a:cubicBezTo>
                    <a:pt x="1043686" y="1370989"/>
                    <a:pt x="1047750" y="1372704"/>
                    <a:pt x="1050481" y="1380832"/>
                  </a:cubicBezTo>
                  <a:cubicBezTo>
                    <a:pt x="1058672" y="1405533"/>
                    <a:pt x="1058355" y="1429917"/>
                    <a:pt x="1048322" y="1454047"/>
                  </a:cubicBezTo>
                  <a:cubicBezTo>
                    <a:pt x="1043051" y="1466811"/>
                    <a:pt x="1023239" y="1718144"/>
                    <a:pt x="1014984" y="1753450"/>
                  </a:cubicBezTo>
                  <a:cubicBezTo>
                    <a:pt x="1003110" y="1804123"/>
                    <a:pt x="976249" y="2005418"/>
                    <a:pt x="978662" y="2055710"/>
                  </a:cubicBezTo>
                  <a:cubicBezTo>
                    <a:pt x="978980" y="2062822"/>
                    <a:pt x="974725" y="2069680"/>
                    <a:pt x="972947" y="2076728"/>
                  </a:cubicBezTo>
                  <a:cubicBezTo>
                    <a:pt x="968947" y="2092540"/>
                    <a:pt x="963295" y="2094572"/>
                    <a:pt x="949960" y="2083269"/>
                  </a:cubicBezTo>
                  <a:cubicBezTo>
                    <a:pt x="897700" y="2038946"/>
                    <a:pt x="788416" y="1846858"/>
                    <a:pt x="772414" y="1808250"/>
                  </a:cubicBezTo>
                  <a:cubicBezTo>
                    <a:pt x="751332" y="1757196"/>
                    <a:pt x="728599" y="1706841"/>
                    <a:pt x="707708" y="1655723"/>
                  </a:cubicBezTo>
                  <a:cubicBezTo>
                    <a:pt x="695071" y="1624926"/>
                    <a:pt x="693357" y="1592541"/>
                    <a:pt x="691007" y="1559203"/>
                  </a:cubicBezTo>
                  <a:cubicBezTo>
                    <a:pt x="688658" y="1525675"/>
                    <a:pt x="680657" y="1493544"/>
                    <a:pt x="671386" y="1461540"/>
                  </a:cubicBezTo>
                  <a:cubicBezTo>
                    <a:pt x="663702" y="1446745"/>
                    <a:pt x="404622" y="1289963"/>
                    <a:pt x="403924" y="1288249"/>
                  </a:cubicBezTo>
                  <a:cubicBezTo>
                    <a:pt x="390271" y="1275104"/>
                    <a:pt x="392303" y="1261515"/>
                    <a:pt x="400495" y="1245958"/>
                  </a:cubicBezTo>
                  <a:cubicBezTo>
                    <a:pt x="421704" y="1205318"/>
                    <a:pt x="441960" y="1164233"/>
                    <a:pt x="462089" y="1123022"/>
                  </a:cubicBezTo>
                  <a:cubicBezTo>
                    <a:pt x="470027" y="1106829"/>
                    <a:pt x="467360" y="1089367"/>
                    <a:pt x="453517" y="1072603"/>
                  </a:cubicBezTo>
                  <a:cubicBezTo>
                    <a:pt x="425895" y="1086446"/>
                    <a:pt x="304546" y="1172552"/>
                    <a:pt x="238125" y="1211096"/>
                  </a:cubicBezTo>
                  <a:cubicBezTo>
                    <a:pt x="191008" y="1238465"/>
                    <a:pt x="183833" y="1250530"/>
                    <a:pt x="128842" y="1238465"/>
                  </a:cubicBezTo>
                  <a:cubicBezTo>
                    <a:pt x="123571" y="1235607"/>
                    <a:pt x="106489" y="1231670"/>
                    <a:pt x="106489" y="1231670"/>
                  </a:cubicBezTo>
                  <a:cubicBezTo>
                    <a:pt x="106489" y="1231670"/>
                    <a:pt x="59817" y="1210779"/>
                    <a:pt x="39052" y="1196999"/>
                  </a:cubicBezTo>
                  <a:cubicBezTo>
                    <a:pt x="24765" y="1225574"/>
                    <a:pt x="7176" y="1254784"/>
                    <a:pt x="0" y="1287106"/>
                  </a:cubicBezTo>
                  <a:cubicBezTo>
                    <a:pt x="22542" y="1276057"/>
                    <a:pt x="42355" y="1275676"/>
                    <a:pt x="55689" y="1301139"/>
                  </a:cubicBezTo>
                  <a:lnTo>
                    <a:pt x="55689" y="1301139"/>
                  </a:lnTo>
                  <a:lnTo>
                    <a:pt x="55689" y="1301139"/>
                  </a:lnTo>
                  <a:cubicBezTo>
                    <a:pt x="61468" y="1322348"/>
                    <a:pt x="176467" y="1509737"/>
                    <a:pt x="182626" y="1520532"/>
                  </a:cubicBezTo>
                  <a:cubicBezTo>
                    <a:pt x="227648" y="1598129"/>
                    <a:pt x="501777" y="2047010"/>
                    <a:pt x="515557" y="2053932"/>
                  </a:cubicBezTo>
                  <a:cubicBezTo>
                    <a:pt x="515557" y="2060853"/>
                    <a:pt x="524510" y="2066695"/>
                    <a:pt x="526796" y="2069108"/>
                  </a:cubicBezTo>
                  <a:cubicBezTo>
                    <a:pt x="564007" y="2107716"/>
                    <a:pt x="574230" y="2150833"/>
                    <a:pt x="549783" y="2200172"/>
                  </a:cubicBezTo>
                  <a:cubicBezTo>
                    <a:pt x="549339" y="2200998"/>
                    <a:pt x="594360" y="2301899"/>
                    <a:pt x="601408" y="2335745"/>
                  </a:cubicBezTo>
                  <a:cubicBezTo>
                    <a:pt x="623380" y="2440901"/>
                    <a:pt x="672338" y="2535643"/>
                    <a:pt x="714185" y="2633179"/>
                  </a:cubicBezTo>
                  <a:cubicBezTo>
                    <a:pt x="718757" y="2643847"/>
                    <a:pt x="724852" y="2654007"/>
                    <a:pt x="734886" y="2660039"/>
                  </a:cubicBezTo>
                  <a:cubicBezTo>
                    <a:pt x="753872" y="2671533"/>
                    <a:pt x="768096" y="2688360"/>
                    <a:pt x="784924" y="2702457"/>
                  </a:cubicBezTo>
                  <a:cubicBezTo>
                    <a:pt x="855536" y="2759481"/>
                    <a:pt x="918464" y="2825139"/>
                    <a:pt x="987552" y="2883877"/>
                  </a:cubicBezTo>
                  <a:cubicBezTo>
                    <a:pt x="1004633" y="2898419"/>
                    <a:pt x="1020127" y="2915944"/>
                    <a:pt x="1044766" y="2917341"/>
                  </a:cubicBezTo>
                  <a:cubicBezTo>
                    <a:pt x="1044702" y="2917659"/>
                    <a:pt x="1044575" y="2917913"/>
                    <a:pt x="1044448" y="2918231"/>
                  </a:cubicBezTo>
                  <a:cubicBezTo>
                    <a:pt x="1046734" y="2926994"/>
                    <a:pt x="1052386" y="2932391"/>
                    <a:pt x="1061149" y="2934550"/>
                  </a:cubicBezTo>
                  <a:cubicBezTo>
                    <a:pt x="1076262" y="2934423"/>
                    <a:pt x="1089279" y="2927184"/>
                    <a:pt x="1102805" y="2921913"/>
                  </a:cubicBezTo>
                  <a:cubicBezTo>
                    <a:pt x="1201928" y="2883623"/>
                    <a:pt x="1300035" y="2842729"/>
                    <a:pt x="1399159" y="2804565"/>
                  </a:cubicBezTo>
                  <a:cubicBezTo>
                    <a:pt x="1506157" y="2763354"/>
                    <a:pt x="1724470" y="2675851"/>
                    <a:pt x="1765872" y="2655086"/>
                  </a:cubicBezTo>
                  <a:cubicBezTo>
                    <a:pt x="1772793" y="2592920"/>
                    <a:pt x="1774825" y="2496908"/>
                    <a:pt x="1785620" y="2428900"/>
                  </a:cubicBezTo>
                  <a:cubicBezTo>
                    <a:pt x="1793303" y="2380830"/>
                    <a:pt x="1812925" y="2331808"/>
                    <a:pt x="1798765" y="2283421"/>
                  </a:cubicBezTo>
                  <a:cubicBezTo>
                    <a:pt x="1776666" y="2207729"/>
                    <a:pt x="1778635" y="2130513"/>
                    <a:pt x="1777683" y="2053868"/>
                  </a:cubicBezTo>
                  <a:cubicBezTo>
                    <a:pt x="1775016" y="1845144"/>
                    <a:pt x="1779334" y="1636292"/>
                    <a:pt x="1770063" y="1427631"/>
                  </a:cubicBezTo>
                  <a:cubicBezTo>
                    <a:pt x="1767967" y="1380768"/>
                    <a:pt x="1768475" y="1333334"/>
                    <a:pt x="1761871" y="1287169"/>
                  </a:cubicBezTo>
                  <a:cubicBezTo>
                    <a:pt x="1745615" y="1174584"/>
                    <a:pt x="1747012" y="1060474"/>
                    <a:pt x="1728279" y="948206"/>
                  </a:cubicBezTo>
                  <a:cubicBezTo>
                    <a:pt x="1726375" y="936713"/>
                    <a:pt x="1728089" y="925219"/>
                    <a:pt x="1731582" y="914107"/>
                  </a:cubicBezTo>
                  <a:cubicBezTo>
                    <a:pt x="1751203" y="852448"/>
                    <a:pt x="1772222" y="791234"/>
                    <a:pt x="1795082" y="730719"/>
                  </a:cubicBezTo>
                  <a:cubicBezTo>
                    <a:pt x="1805432" y="689888"/>
                    <a:pt x="1822704" y="651598"/>
                    <a:pt x="1837500" y="612482"/>
                  </a:cubicBezTo>
                  <a:cubicBezTo>
                    <a:pt x="1838389" y="607338"/>
                    <a:pt x="1837817" y="601814"/>
                    <a:pt x="1839532" y="596988"/>
                  </a:cubicBezTo>
                  <a:cubicBezTo>
                    <a:pt x="1871409" y="504468"/>
                    <a:pt x="1905953" y="412901"/>
                    <a:pt x="1936941" y="320064"/>
                  </a:cubicBezTo>
                  <a:cubicBezTo>
                    <a:pt x="1943926" y="299046"/>
                    <a:pt x="1959801" y="296887"/>
                    <a:pt x="1978597" y="295045"/>
                  </a:cubicBezTo>
                  <a:cubicBezTo>
                    <a:pt x="2084134" y="284568"/>
                    <a:pt x="2192020" y="280758"/>
                    <a:pt x="2297811" y="271106"/>
                  </a:cubicBezTo>
                  <a:cubicBezTo>
                    <a:pt x="2373821" y="264184"/>
                    <a:pt x="2378202" y="274090"/>
                    <a:pt x="2408365" y="305650"/>
                  </a:cubicBezTo>
                  <a:cubicBezTo>
                    <a:pt x="2427732" y="325970"/>
                    <a:pt x="2445004" y="343750"/>
                    <a:pt x="2465070" y="363435"/>
                  </a:cubicBezTo>
                  <a:cubicBezTo>
                    <a:pt x="2480564" y="378548"/>
                    <a:pt x="2657031" y="499134"/>
                    <a:pt x="2705418" y="609688"/>
                  </a:cubicBezTo>
                  <a:cubicBezTo>
                    <a:pt x="2710180" y="619530"/>
                    <a:pt x="2760663" y="761707"/>
                    <a:pt x="2792540" y="832382"/>
                  </a:cubicBezTo>
                  <a:cubicBezTo>
                    <a:pt x="2809050" y="872260"/>
                    <a:pt x="2819083" y="895819"/>
                    <a:pt x="2834450" y="926553"/>
                  </a:cubicBezTo>
                  <a:cubicBezTo>
                    <a:pt x="2840990" y="939697"/>
                    <a:pt x="2848547" y="952969"/>
                    <a:pt x="2847531" y="967955"/>
                  </a:cubicBezTo>
                  <a:cubicBezTo>
                    <a:pt x="2840800" y="1067205"/>
                    <a:pt x="2865374" y="1164805"/>
                    <a:pt x="2861437" y="1264119"/>
                  </a:cubicBezTo>
                  <a:cubicBezTo>
                    <a:pt x="2858135" y="1348510"/>
                    <a:pt x="2859405" y="1433219"/>
                    <a:pt x="2861310" y="1517674"/>
                  </a:cubicBezTo>
                  <a:cubicBezTo>
                    <a:pt x="2862263" y="1562251"/>
                    <a:pt x="2850769" y="1604352"/>
                    <a:pt x="2842514" y="1647024"/>
                  </a:cubicBezTo>
                  <a:cubicBezTo>
                    <a:pt x="2828227" y="1721509"/>
                    <a:pt x="2812923" y="1795868"/>
                    <a:pt x="2798128" y="1870290"/>
                  </a:cubicBezTo>
                  <a:cubicBezTo>
                    <a:pt x="2783903" y="1941664"/>
                    <a:pt x="2769807" y="2013038"/>
                    <a:pt x="2755392" y="2084348"/>
                  </a:cubicBezTo>
                  <a:cubicBezTo>
                    <a:pt x="2740533" y="2157691"/>
                    <a:pt x="2726246" y="2231097"/>
                    <a:pt x="2711006" y="2304439"/>
                  </a:cubicBezTo>
                  <a:cubicBezTo>
                    <a:pt x="2695131" y="2380703"/>
                    <a:pt x="2679891" y="2457157"/>
                    <a:pt x="2665286" y="2533675"/>
                  </a:cubicBezTo>
                  <a:cubicBezTo>
                    <a:pt x="2657729" y="2573108"/>
                    <a:pt x="2635568" y="2728492"/>
                    <a:pt x="2629472" y="2758782"/>
                  </a:cubicBezTo>
                  <a:cubicBezTo>
                    <a:pt x="2622550" y="2793326"/>
                    <a:pt x="2594928" y="2779483"/>
                    <a:pt x="2588006" y="2772625"/>
                  </a:cubicBezTo>
                  <a:cubicBezTo>
                    <a:pt x="2581085" y="2814090"/>
                    <a:pt x="2574163" y="2903943"/>
                    <a:pt x="2574163" y="2924644"/>
                  </a:cubicBezTo>
                  <a:cubicBezTo>
                    <a:pt x="2617534" y="2942551"/>
                    <a:pt x="2665349" y="2959759"/>
                    <a:pt x="2708402" y="2978556"/>
                  </a:cubicBezTo>
                  <a:cubicBezTo>
                    <a:pt x="2759012" y="3000653"/>
                    <a:pt x="2815209" y="3011893"/>
                    <a:pt x="2860103" y="3044659"/>
                  </a:cubicBezTo>
                  <a:cubicBezTo>
                    <a:pt x="2936748" y="3100729"/>
                    <a:pt x="3014091" y="3155975"/>
                    <a:pt x="3088767" y="3214712"/>
                  </a:cubicBezTo>
                  <a:cubicBezTo>
                    <a:pt x="3165729" y="3275227"/>
                    <a:pt x="3241866" y="3334663"/>
                    <a:pt x="3341878" y="3357904"/>
                  </a:cubicBezTo>
                  <a:cubicBezTo>
                    <a:pt x="3431032" y="3378606"/>
                    <a:pt x="3518154" y="3409022"/>
                    <a:pt x="3605022" y="3439121"/>
                  </a:cubicBezTo>
                  <a:cubicBezTo>
                    <a:pt x="3674174" y="3472204"/>
                    <a:pt x="3735388" y="3439184"/>
                    <a:pt x="3797808" y="3415944"/>
                  </a:cubicBezTo>
                  <a:cubicBezTo>
                    <a:pt x="3818001" y="3410990"/>
                    <a:pt x="3837940" y="3405148"/>
                    <a:pt x="3858324" y="3401211"/>
                  </a:cubicBezTo>
                  <a:cubicBezTo>
                    <a:pt x="3873818" y="3398163"/>
                    <a:pt x="3880930" y="3389591"/>
                    <a:pt x="3884549" y="3374795"/>
                  </a:cubicBezTo>
                  <a:cubicBezTo>
                    <a:pt x="3917442" y="3239350"/>
                    <a:pt x="3952113" y="3104413"/>
                    <a:pt x="3982974" y="2968586"/>
                  </a:cubicBezTo>
                  <a:cubicBezTo>
                    <a:pt x="3989896" y="2936772"/>
                    <a:pt x="4008501" y="2905150"/>
                    <a:pt x="3995293" y="2870732"/>
                  </a:cubicBezTo>
                  <a:lnTo>
                    <a:pt x="3995293" y="2870732"/>
                  </a:lnTo>
                  <a:close/>
                </a:path>
              </a:pathLst>
            </a:custGeom>
            <a:solidFill>
              <a:srgbClr val="FE6100"/>
            </a:solidFill>
            <a:ln w="6350"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AB7900B-9707-4567-B881-EF8A0F50038E}"/>
                </a:ext>
              </a:extLst>
            </p:cNvPr>
            <p:cNvSpPr/>
            <p:nvPr/>
          </p:nvSpPr>
          <p:spPr>
            <a:xfrm>
              <a:off x="2208120" y="498284"/>
              <a:ext cx="1716658" cy="1672831"/>
            </a:xfrm>
            <a:custGeom>
              <a:avLst/>
              <a:gdLst>
                <a:gd name="connsiteX0" fmla="*/ 1700699 w 1716658"/>
                <a:gd name="connsiteY0" fmla="*/ 847788 h 1672831"/>
                <a:gd name="connsiteX1" fmla="*/ 1652693 w 1716658"/>
                <a:gd name="connsiteY1" fmla="*/ 664083 h 1672831"/>
                <a:gd name="connsiteX2" fmla="*/ 1580176 w 1716658"/>
                <a:gd name="connsiteY2" fmla="*/ 571881 h 1672831"/>
                <a:gd name="connsiteX3" fmla="*/ 1429617 w 1716658"/>
                <a:gd name="connsiteY3" fmla="*/ 519240 h 1672831"/>
                <a:gd name="connsiteX4" fmla="*/ 1281155 w 1716658"/>
                <a:gd name="connsiteY4" fmla="*/ 357886 h 1672831"/>
                <a:gd name="connsiteX5" fmla="*/ 1255310 w 1716658"/>
                <a:gd name="connsiteY5" fmla="*/ 290259 h 1672831"/>
                <a:gd name="connsiteX6" fmla="*/ 979911 w 1716658"/>
                <a:gd name="connsiteY6" fmla="*/ 699 h 1672831"/>
                <a:gd name="connsiteX7" fmla="*/ 980037 w 1716658"/>
                <a:gd name="connsiteY7" fmla="*/ 0 h 1672831"/>
                <a:gd name="connsiteX8" fmla="*/ 979720 w 1716658"/>
                <a:gd name="connsiteY8" fmla="*/ 571 h 1672831"/>
                <a:gd name="connsiteX9" fmla="*/ 979530 w 1716658"/>
                <a:gd name="connsiteY9" fmla="*/ 444 h 1672831"/>
                <a:gd name="connsiteX10" fmla="*/ 858625 w 1716658"/>
                <a:gd name="connsiteY10" fmla="*/ 198310 h 1672831"/>
                <a:gd name="connsiteX11" fmla="*/ 269599 w 1716658"/>
                <a:gd name="connsiteY11" fmla="*/ 844677 h 1672831"/>
                <a:gd name="connsiteX12" fmla="*/ 42 w 1716658"/>
                <a:gd name="connsiteY12" fmla="*/ 1155764 h 1672831"/>
                <a:gd name="connsiteX13" fmla="*/ 81639 w 1716658"/>
                <a:gd name="connsiteY13" fmla="*/ 1208088 h 1672831"/>
                <a:gd name="connsiteX14" fmla="*/ 111865 w 1716658"/>
                <a:gd name="connsiteY14" fmla="*/ 1250379 h 1672831"/>
                <a:gd name="connsiteX15" fmla="*/ 214545 w 1716658"/>
                <a:gd name="connsiteY15" fmla="*/ 1528445 h 1672831"/>
                <a:gd name="connsiteX16" fmla="*/ 246803 w 1716658"/>
                <a:gd name="connsiteY16" fmla="*/ 1538542 h 1672831"/>
                <a:gd name="connsiteX17" fmla="*/ 375898 w 1716658"/>
                <a:gd name="connsiteY17" fmla="*/ 1440307 h 1672831"/>
                <a:gd name="connsiteX18" fmla="*/ 403775 w 1716658"/>
                <a:gd name="connsiteY18" fmla="*/ 1437069 h 1672831"/>
                <a:gd name="connsiteX19" fmla="*/ 712258 w 1716658"/>
                <a:gd name="connsiteY19" fmla="*/ 1620076 h 1672831"/>
                <a:gd name="connsiteX20" fmla="*/ 912283 w 1716658"/>
                <a:gd name="connsiteY20" fmla="*/ 1646619 h 1672831"/>
                <a:gd name="connsiteX21" fmla="*/ 1181840 w 1716658"/>
                <a:gd name="connsiteY21" fmla="*/ 1473772 h 1672831"/>
                <a:gd name="connsiteX22" fmla="*/ 1517819 w 1716658"/>
                <a:gd name="connsiteY22" fmla="*/ 1643761 h 1672831"/>
                <a:gd name="connsiteX23" fmla="*/ 1537631 w 1716658"/>
                <a:gd name="connsiteY23" fmla="*/ 1649920 h 1672831"/>
                <a:gd name="connsiteX24" fmla="*/ 1665393 w 1716658"/>
                <a:gd name="connsiteY24" fmla="*/ 1445895 h 1672831"/>
                <a:gd name="connsiteX25" fmla="*/ 1699111 w 1716658"/>
                <a:gd name="connsiteY25" fmla="*/ 1261555 h 1672831"/>
                <a:gd name="connsiteX26" fmla="*/ 1716574 w 1716658"/>
                <a:gd name="connsiteY26" fmla="*/ 1112965 h 1672831"/>
                <a:gd name="connsiteX27" fmla="*/ 1700699 w 1716658"/>
                <a:gd name="connsiteY27" fmla="*/ 847788 h 1672831"/>
                <a:gd name="connsiteX28" fmla="*/ 1700699 w 1716658"/>
                <a:gd name="connsiteY28" fmla="*/ 847788 h 1672831"/>
                <a:gd name="connsiteX29" fmla="*/ 807762 w 1716658"/>
                <a:gd name="connsiteY29" fmla="*/ 427101 h 1672831"/>
                <a:gd name="connsiteX30" fmla="*/ 845290 w 1716658"/>
                <a:gd name="connsiteY30" fmla="*/ 423545 h 1672831"/>
                <a:gd name="connsiteX31" fmla="*/ 837480 w 1716658"/>
                <a:gd name="connsiteY31" fmla="*/ 424180 h 1672831"/>
                <a:gd name="connsiteX32" fmla="*/ 807762 w 1716658"/>
                <a:gd name="connsiteY32" fmla="*/ 427101 h 1672831"/>
                <a:gd name="connsiteX33" fmla="*/ 807762 w 1716658"/>
                <a:gd name="connsiteY33" fmla="*/ 427101 h 167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6658" h="1672831">
                  <a:moveTo>
                    <a:pt x="1700699" y="847788"/>
                  </a:moveTo>
                  <a:cubicBezTo>
                    <a:pt x="1698921" y="784860"/>
                    <a:pt x="1686475" y="726377"/>
                    <a:pt x="1652693" y="664083"/>
                  </a:cubicBezTo>
                  <a:cubicBezTo>
                    <a:pt x="1638088" y="637223"/>
                    <a:pt x="1610465" y="595694"/>
                    <a:pt x="1580176" y="571881"/>
                  </a:cubicBezTo>
                  <a:cubicBezTo>
                    <a:pt x="1547982" y="560705"/>
                    <a:pt x="1465305" y="540449"/>
                    <a:pt x="1429617" y="519240"/>
                  </a:cubicBezTo>
                  <a:cubicBezTo>
                    <a:pt x="1403074" y="505841"/>
                    <a:pt x="1319191" y="402399"/>
                    <a:pt x="1281155" y="357886"/>
                  </a:cubicBezTo>
                  <a:cubicBezTo>
                    <a:pt x="1287314" y="329692"/>
                    <a:pt x="1273534" y="310007"/>
                    <a:pt x="1255310" y="290259"/>
                  </a:cubicBezTo>
                  <a:cubicBezTo>
                    <a:pt x="1230926" y="263906"/>
                    <a:pt x="1008612" y="20066"/>
                    <a:pt x="979911" y="699"/>
                  </a:cubicBezTo>
                  <a:cubicBezTo>
                    <a:pt x="979974" y="508"/>
                    <a:pt x="980037" y="254"/>
                    <a:pt x="980037" y="0"/>
                  </a:cubicBezTo>
                  <a:cubicBezTo>
                    <a:pt x="979911" y="190"/>
                    <a:pt x="979847" y="317"/>
                    <a:pt x="979720" y="571"/>
                  </a:cubicBezTo>
                  <a:cubicBezTo>
                    <a:pt x="979656" y="508"/>
                    <a:pt x="979593" y="508"/>
                    <a:pt x="979530" y="444"/>
                  </a:cubicBezTo>
                  <a:cubicBezTo>
                    <a:pt x="978069" y="1207"/>
                    <a:pt x="884216" y="164782"/>
                    <a:pt x="858625" y="198310"/>
                  </a:cubicBezTo>
                  <a:cubicBezTo>
                    <a:pt x="810683" y="261175"/>
                    <a:pt x="290999" y="820547"/>
                    <a:pt x="269599" y="844677"/>
                  </a:cubicBezTo>
                  <a:cubicBezTo>
                    <a:pt x="189399" y="934974"/>
                    <a:pt x="-3260" y="1143191"/>
                    <a:pt x="42" y="1155764"/>
                  </a:cubicBezTo>
                  <a:cubicBezTo>
                    <a:pt x="22648" y="1174115"/>
                    <a:pt x="58017" y="1191197"/>
                    <a:pt x="81639" y="1208088"/>
                  </a:cubicBezTo>
                  <a:cubicBezTo>
                    <a:pt x="97133" y="1219137"/>
                    <a:pt x="105706" y="1233678"/>
                    <a:pt x="111865" y="1250379"/>
                  </a:cubicBezTo>
                  <a:cubicBezTo>
                    <a:pt x="146282" y="1343025"/>
                    <a:pt x="180763" y="1435608"/>
                    <a:pt x="214545" y="1528445"/>
                  </a:cubicBezTo>
                  <a:cubicBezTo>
                    <a:pt x="221530" y="1547749"/>
                    <a:pt x="227943" y="1553655"/>
                    <a:pt x="246803" y="1538542"/>
                  </a:cubicBezTo>
                  <a:cubicBezTo>
                    <a:pt x="288967" y="1504760"/>
                    <a:pt x="333227" y="1473391"/>
                    <a:pt x="375898" y="1440307"/>
                  </a:cubicBezTo>
                  <a:cubicBezTo>
                    <a:pt x="385487" y="1432941"/>
                    <a:pt x="392980" y="1431036"/>
                    <a:pt x="403775" y="1437069"/>
                  </a:cubicBezTo>
                  <a:cubicBezTo>
                    <a:pt x="508359" y="1495171"/>
                    <a:pt x="611102" y="1555814"/>
                    <a:pt x="712258" y="1620076"/>
                  </a:cubicBezTo>
                  <a:cubicBezTo>
                    <a:pt x="808587" y="1681163"/>
                    <a:pt x="850053" y="1688084"/>
                    <a:pt x="912283" y="1646619"/>
                  </a:cubicBezTo>
                  <a:cubicBezTo>
                    <a:pt x="967655" y="1609725"/>
                    <a:pt x="1162536" y="1477772"/>
                    <a:pt x="1181840" y="1473772"/>
                  </a:cubicBezTo>
                  <a:cubicBezTo>
                    <a:pt x="1214416" y="1475613"/>
                    <a:pt x="1447905" y="1583309"/>
                    <a:pt x="1517819" y="1643761"/>
                  </a:cubicBezTo>
                  <a:cubicBezTo>
                    <a:pt x="1523217" y="1648460"/>
                    <a:pt x="1529567" y="1652651"/>
                    <a:pt x="1537631" y="1649920"/>
                  </a:cubicBezTo>
                  <a:cubicBezTo>
                    <a:pt x="1579096" y="1609535"/>
                    <a:pt x="1660948" y="1469835"/>
                    <a:pt x="1665393" y="1445895"/>
                  </a:cubicBezTo>
                  <a:cubicBezTo>
                    <a:pt x="1676823" y="1384491"/>
                    <a:pt x="1687808" y="1322959"/>
                    <a:pt x="1699111" y="1261555"/>
                  </a:cubicBezTo>
                  <a:cubicBezTo>
                    <a:pt x="1708192" y="1212596"/>
                    <a:pt x="1717654" y="1163701"/>
                    <a:pt x="1716574" y="1112965"/>
                  </a:cubicBezTo>
                  <a:cubicBezTo>
                    <a:pt x="1714859" y="1024319"/>
                    <a:pt x="1703239" y="936435"/>
                    <a:pt x="1700699" y="847788"/>
                  </a:cubicBezTo>
                  <a:lnTo>
                    <a:pt x="1700699" y="847788"/>
                  </a:lnTo>
                  <a:close/>
                  <a:moveTo>
                    <a:pt x="807762" y="427101"/>
                  </a:moveTo>
                  <a:cubicBezTo>
                    <a:pt x="820145" y="423926"/>
                    <a:pt x="832845" y="422974"/>
                    <a:pt x="845290" y="423545"/>
                  </a:cubicBezTo>
                  <a:cubicBezTo>
                    <a:pt x="842687" y="423735"/>
                    <a:pt x="840020" y="423863"/>
                    <a:pt x="837480" y="424180"/>
                  </a:cubicBezTo>
                  <a:cubicBezTo>
                    <a:pt x="827701" y="425387"/>
                    <a:pt x="817668" y="425894"/>
                    <a:pt x="807762" y="427101"/>
                  </a:cubicBezTo>
                  <a:lnTo>
                    <a:pt x="807762" y="427101"/>
                  </a:lnTo>
                  <a:close/>
                </a:path>
              </a:pathLst>
            </a:custGeom>
            <a:solidFill>
              <a:srgbClr val="F39E7E"/>
            </a:solidFill>
            <a:ln w="6350"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55C6B2AD-0530-45FA-853B-76989EBC8077}"/>
                </a:ext>
              </a:extLst>
            </p:cNvPr>
            <p:cNvSpPr/>
            <p:nvPr/>
          </p:nvSpPr>
          <p:spPr>
            <a:xfrm>
              <a:off x="908395" y="3793355"/>
              <a:ext cx="2109709" cy="3040495"/>
            </a:xfrm>
            <a:custGeom>
              <a:avLst/>
              <a:gdLst>
                <a:gd name="connsiteX0" fmla="*/ 922831 w 2109709"/>
                <a:gd name="connsiteY0" fmla="*/ 2052392 h 3040495"/>
                <a:gd name="connsiteX1" fmla="*/ 907083 w 2109709"/>
                <a:gd name="connsiteY1" fmla="*/ 2140974 h 3040495"/>
                <a:gd name="connsiteX2" fmla="*/ 915592 w 2109709"/>
                <a:gd name="connsiteY2" fmla="*/ 2278070 h 3040495"/>
                <a:gd name="connsiteX3" fmla="*/ 904099 w 2109709"/>
                <a:gd name="connsiteY3" fmla="*/ 2313059 h 3040495"/>
                <a:gd name="connsiteX4" fmla="*/ 777480 w 2109709"/>
                <a:gd name="connsiteY4" fmla="*/ 2553152 h 3040495"/>
                <a:gd name="connsiteX5" fmla="*/ 760271 w 2109709"/>
                <a:gd name="connsiteY5" fmla="*/ 2663135 h 3040495"/>
                <a:gd name="connsiteX6" fmla="*/ 788465 w 2109709"/>
                <a:gd name="connsiteY6" fmla="*/ 2816233 h 3040495"/>
                <a:gd name="connsiteX7" fmla="*/ 771384 w 2109709"/>
                <a:gd name="connsiteY7" fmla="*/ 2849634 h 3040495"/>
                <a:gd name="connsiteX8" fmla="*/ 651178 w 2109709"/>
                <a:gd name="connsiteY8" fmla="*/ 2909895 h 3040495"/>
                <a:gd name="connsiteX9" fmla="*/ 395400 w 2109709"/>
                <a:gd name="connsiteY9" fmla="*/ 2868430 h 3040495"/>
                <a:gd name="connsiteX10" fmla="*/ 333170 w 2109709"/>
                <a:gd name="connsiteY10" fmla="*/ 2730317 h 3040495"/>
                <a:gd name="connsiteX11" fmla="*/ 283323 w 2109709"/>
                <a:gd name="connsiteY11" fmla="*/ 2699583 h 3040495"/>
                <a:gd name="connsiteX12" fmla="*/ 243826 w 2109709"/>
                <a:gd name="connsiteY12" fmla="*/ 2748161 h 3040495"/>
                <a:gd name="connsiteX13" fmla="*/ 166991 w 2109709"/>
                <a:gd name="connsiteY13" fmla="*/ 2955933 h 3040495"/>
                <a:gd name="connsiteX14" fmla="*/ 62660 w 2109709"/>
                <a:gd name="connsiteY14" fmla="*/ 3033657 h 3040495"/>
                <a:gd name="connsiteX15" fmla="*/ 30847 w 2109709"/>
                <a:gd name="connsiteY15" fmla="*/ 3040325 h 3040495"/>
                <a:gd name="connsiteX16" fmla="*/ 1510 w 2109709"/>
                <a:gd name="connsiteY16" fmla="*/ 3003431 h 3040495"/>
                <a:gd name="connsiteX17" fmla="*/ 226173 w 2109709"/>
                <a:gd name="connsiteY17" fmla="*/ 2473650 h 3040495"/>
                <a:gd name="connsiteX18" fmla="*/ 437437 w 2109709"/>
                <a:gd name="connsiteY18" fmla="*/ 2175708 h 3040495"/>
                <a:gd name="connsiteX19" fmla="*/ 567104 w 2109709"/>
                <a:gd name="connsiteY19" fmla="*/ 1992320 h 3040495"/>
                <a:gd name="connsiteX20" fmla="*/ 659560 w 2109709"/>
                <a:gd name="connsiteY20" fmla="*/ 1794645 h 3040495"/>
                <a:gd name="connsiteX21" fmla="*/ 1053133 w 2109709"/>
                <a:gd name="connsiteY21" fmla="*/ 925076 h 3040495"/>
                <a:gd name="connsiteX22" fmla="*/ 1123174 w 2109709"/>
                <a:gd name="connsiteY22" fmla="*/ 755277 h 3040495"/>
                <a:gd name="connsiteX23" fmla="*/ 1131683 w 2109709"/>
                <a:gd name="connsiteY23" fmla="*/ 716542 h 3040495"/>
                <a:gd name="connsiteX24" fmla="*/ 1311769 w 2109709"/>
                <a:gd name="connsiteY24" fmla="*/ 290266 h 3040495"/>
                <a:gd name="connsiteX25" fmla="*/ 1358886 w 2109709"/>
                <a:gd name="connsiteY25" fmla="*/ 209431 h 3040495"/>
                <a:gd name="connsiteX26" fmla="*/ 1498332 w 2109709"/>
                <a:gd name="connsiteY26" fmla="*/ 1786 h 3040495"/>
                <a:gd name="connsiteX27" fmla="*/ 1542147 w 2109709"/>
                <a:gd name="connsiteY27" fmla="*/ 15883 h 3040495"/>
                <a:gd name="connsiteX28" fmla="*/ 1871458 w 2109709"/>
                <a:gd name="connsiteY28" fmla="*/ 20137 h 3040495"/>
                <a:gd name="connsiteX29" fmla="*/ 2109710 w 2109709"/>
                <a:gd name="connsiteY29" fmla="*/ 16137 h 3040495"/>
                <a:gd name="connsiteX30" fmla="*/ 1892476 w 2109709"/>
                <a:gd name="connsiteY30" fmla="*/ 654185 h 3040495"/>
                <a:gd name="connsiteX31" fmla="*/ 1370125 w 2109709"/>
                <a:gd name="connsiteY31" fmla="*/ 1459555 h 3040495"/>
                <a:gd name="connsiteX32" fmla="*/ 922831 w 2109709"/>
                <a:gd name="connsiteY32" fmla="*/ 2052392 h 3040495"/>
                <a:gd name="connsiteX33" fmla="*/ 922831 w 2109709"/>
                <a:gd name="connsiteY33" fmla="*/ 2052392 h 304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09709" h="3040495">
                  <a:moveTo>
                    <a:pt x="922831" y="2052392"/>
                  </a:moveTo>
                  <a:cubicBezTo>
                    <a:pt x="901178" y="2079061"/>
                    <a:pt x="902384" y="2109224"/>
                    <a:pt x="907083" y="2140974"/>
                  </a:cubicBezTo>
                  <a:cubicBezTo>
                    <a:pt x="913878" y="2186376"/>
                    <a:pt x="907718" y="2232604"/>
                    <a:pt x="915592" y="2278070"/>
                  </a:cubicBezTo>
                  <a:cubicBezTo>
                    <a:pt x="917878" y="2291151"/>
                    <a:pt x="909941" y="2302010"/>
                    <a:pt x="904099" y="2313059"/>
                  </a:cubicBezTo>
                  <a:cubicBezTo>
                    <a:pt x="862189" y="2393260"/>
                    <a:pt x="822057" y="2474476"/>
                    <a:pt x="777480" y="2553152"/>
                  </a:cubicBezTo>
                  <a:cubicBezTo>
                    <a:pt x="757033" y="2589220"/>
                    <a:pt x="751953" y="2623637"/>
                    <a:pt x="760271" y="2663135"/>
                  </a:cubicBezTo>
                  <a:cubicBezTo>
                    <a:pt x="771003" y="2713871"/>
                    <a:pt x="778242" y="2765433"/>
                    <a:pt x="788465" y="2816233"/>
                  </a:cubicBezTo>
                  <a:cubicBezTo>
                    <a:pt x="791894" y="2833568"/>
                    <a:pt x="788973" y="2842522"/>
                    <a:pt x="771384" y="2849634"/>
                  </a:cubicBezTo>
                  <a:cubicBezTo>
                    <a:pt x="741729" y="2861572"/>
                    <a:pt x="671943" y="2903038"/>
                    <a:pt x="651178" y="2909895"/>
                  </a:cubicBezTo>
                  <a:cubicBezTo>
                    <a:pt x="575169" y="2889194"/>
                    <a:pt x="430008" y="2896052"/>
                    <a:pt x="395400" y="2868430"/>
                  </a:cubicBezTo>
                  <a:cubicBezTo>
                    <a:pt x="374636" y="2854587"/>
                    <a:pt x="347013" y="2799342"/>
                    <a:pt x="333170" y="2730317"/>
                  </a:cubicBezTo>
                  <a:cubicBezTo>
                    <a:pt x="312406" y="2695773"/>
                    <a:pt x="295578" y="2685296"/>
                    <a:pt x="283323" y="2699583"/>
                  </a:cubicBezTo>
                  <a:cubicBezTo>
                    <a:pt x="262050" y="2709172"/>
                    <a:pt x="251446" y="2725745"/>
                    <a:pt x="243826" y="2748161"/>
                  </a:cubicBezTo>
                  <a:cubicBezTo>
                    <a:pt x="220077" y="2818075"/>
                    <a:pt x="196137" y="2888178"/>
                    <a:pt x="166991" y="2955933"/>
                  </a:cubicBezTo>
                  <a:cubicBezTo>
                    <a:pt x="148385" y="2999240"/>
                    <a:pt x="104507" y="3018480"/>
                    <a:pt x="62660" y="3033657"/>
                  </a:cubicBezTo>
                  <a:cubicBezTo>
                    <a:pt x="52500" y="3037340"/>
                    <a:pt x="41705" y="3039181"/>
                    <a:pt x="30847" y="3040325"/>
                  </a:cubicBezTo>
                  <a:cubicBezTo>
                    <a:pt x="10590" y="3042547"/>
                    <a:pt x="-5031" y="3022735"/>
                    <a:pt x="1510" y="3003431"/>
                  </a:cubicBezTo>
                  <a:cubicBezTo>
                    <a:pt x="63549" y="2821059"/>
                    <a:pt x="119937" y="2636401"/>
                    <a:pt x="226173" y="2473650"/>
                  </a:cubicBezTo>
                  <a:cubicBezTo>
                    <a:pt x="292657" y="2371797"/>
                    <a:pt x="366635" y="2274832"/>
                    <a:pt x="437437" y="2175708"/>
                  </a:cubicBezTo>
                  <a:cubicBezTo>
                    <a:pt x="480998" y="2114748"/>
                    <a:pt x="529449" y="2056709"/>
                    <a:pt x="567104" y="1992320"/>
                  </a:cubicBezTo>
                  <a:cubicBezTo>
                    <a:pt x="603680" y="1929773"/>
                    <a:pt x="629525" y="1860939"/>
                    <a:pt x="659560" y="1794645"/>
                  </a:cubicBezTo>
                  <a:cubicBezTo>
                    <a:pt x="790942" y="1504831"/>
                    <a:pt x="922450" y="1215207"/>
                    <a:pt x="1053133" y="925076"/>
                  </a:cubicBezTo>
                  <a:cubicBezTo>
                    <a:pt x="1078279" y="869259"/>
                    <a:pt x="1099933" y="811855"/>
                    <a:pt x="1123174" y="755277"/>
                  </a:cubicBezTo>
                  <a:cubicBezTo>
                    <a:pt x="1118602" y="740799"/>
                    <a:pt x="1126349" y="728607"/>
                    <a:pt x="1131683" y="716542"/>
                  </a:cubicBezTo>
                  <a:cubicBezTo>
                    <a:pt x="1193468" y="575191"/>
                    <a:pt x="1250872" y="431998"/>
                    <a:pt x="1311769" y="290266"/>
                  </a:cubicBezTo>
                  <a:cubicBezTo>
                    <a:pt x="1324278" y="261120"/>
                    <a:pt x="1341423" y="235275"/>
                    <a:pt x="1358886" y="209431"/>
                  </a:cubicBezTo>
                  <a:cubicBezTo>
                    <a:pt x="1405558" y="140343"/>
                    <a:pt x="1450389" y="70048"/>
                    <a:pt x="1498332" y="1786"/>
                  </a:cubicBezTo>
                  <a:cubicBezTo>
                    <a:pt x="1516810" y="-5390"/>
                    <a:pt x="1527542" y="11057"/>
                    <a:pt x="1542147" y="15883"/>
                  </a:cubicBezTo>
                  <a:cubicBezTo>
                    <a:pt x="1597455" y="28646"/>
                    <a:pt x="1830183" y="20455"/>
                    <a:pt x="1871458" y="20137"/>
                  </a:cubicBezTo>
                  <a:cubicBezTo>
                    <a:pt x="1915273" y="19883"/>
                    <a:pt x="2052814" y="11628"/>
                    <a:pt x="2109710" y="16137"/>
                  </a:cubicBezTo>
                  <a:cubicBezTo>
                    <a:pt x="2102788" y="43759"/>
                    <a:pt x="1947086" y="547632"/>
                    <a:pt x="1892476" y="654185"/>
                  </a:cubicBezTo>
                  <a:cubicBezTo>
                    <a:pt x="1764587" y="951047"/>
                    <a:pt x="1554593" y="1223589"/>
                    <a:pt x="1370125" y="1459555"/>
                  </a:cubicBezTo>
                  <a:cubicBezTo>
                    <a:pt x="1169846" y="1715461"/>
                    <a:pt x="997253" y="1927169"/>
                    <a:pt x="922831" y="2052392"/>
                  </a:cubicBezTo>
                  <a:lnTo>
                    <a:pt x="922831" y="2052392"/>
                  </a:lnTo>
                  <a:close/>
                </a:path>
              </a:pathLst>
            </a:custGeom>
            <a:solidFill>
              <a:srgbClr val="F39E7E"/>
            </a:solidFill>
            <a:ln w="6350"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F3A2844F-D373-4D43-BEB0-FCE12162D24F}"/>
                </a:ext>
              </a:extLst>
            </p:cNvPr>
            <p:cNvSpPr/>
            <p:nvPr/>
          </p:nvSpPr>
          <p:spPr>
            <a:xfrm>
              <a:off x="1191717" y="3813205"/>
              <a:ext cx="1743011" cy="2886757"/>
            </a:xfrm>
            <a:custGeom>
              <a:avLst/>
              <a:gdLst>
                <a:gd name="connsiteX0" fmla="*/ 346075 w 1743011"/>
                <a:gd name="connsiteY0" fmla="*/ 2318164 h 2886757"/>
                <a:gd name="connsiteX1" fmla="*/ 347917 w 1743011"/>
                <a:gd name="connsiteY1" fmla="*/ 2337722 h 2886757"/>
                <a:gd name="connsiteX2" fmla="*/ 375730 w 1743011"/>
                <a:gd name="connsiteY2" fmla="*/ 2449926 h 2886757"/>
                <a:gd name="connsiteX3" fmla="*/ 387985 w 1743011"/>
                <a:gd name="connsiteY3" fmla="*/ 2519395 h 2886757"/>
                <a:gd name="connsiteX4" fmla="*/ 361442 w 1743011"/>
                <a:gd name="connsiteY4" fmla="*/ 2743995 h 2886757"/>
                <a:gd name="connsiteX5" fmla="*/ 400558 w 1743011"/>
                <a:gd name="connsiteY5" fmla="*/ 2870868 h 2886757"/>
                <a:gd name="connsiteX6" fmla="*/ 343408 w 1743011"/>
                <a:gd name="connsiteY6" fmla="*/ 2885219 h 2886757"/>
                <a:gd name="connsiteX7" fmla="*/ 121666 w 1743011"/>
                <a:gd name="connsiteY7" fmla="*/ 2852263 h 2886757"/>
                <a:gd name="connsiteX8" fmla="*/ 87884 w 1743011"/>
                <a:gd name="connsiteY8" fmla="*/ 2825592 h 2886757"/>
                <a:gd name="connsiteX9" fmla="*/ 38291 w 1743011"/>
                <a:gd name="connsiteY9" fmla="*/ 2694592 h 2886757"/>
                <a:gd name="connsiteX10" fmla="*/ 0 w 1743011"/>
                <a:gd name="connsiteY10" fmla="*/ 2680558 h 2886757"/>
                <a:gd name="connsiteX11" fmla="*/ 82804 w 1743011"/>
                <a:gd name="connsiteY11" fmla="*/ 2579974 h 2886757"/>
                <a:gd name="connsiteX12" fmla="*/ 237363 w 1743011"/>
                <a:gd name="connsiteY12" fmla="*/ 2412842 h 2886757"/>
                <a:gd name="connsiteX13" fmla="*/ 330645 w 1743011"/>
                <a:gd name="connsiteY13" fmla="*/ 2325403 h 2886757"/>
                <a:gd name="connsiteX14" fmla="*/ 346075 w 1743011"/>
                <a:gd name="connsiteY14" fmla="*/ 2318164 h 2886757"/>
                <a:gd name="connsiteX15" fmla="*/ 346075 w 1743011"/>
                <a:gd name="connsiteY15" fmla="*/ 2318164 h 2886757"/>
                <a:gd name="connsiteX16" fmla="*/ 1604455 w 1743011"/>
                <a:gd name="connsiteY16" fmla="*/ 633953 h 2886757"/>
                <a:gd name="connsiteX17" fmla="*/ 1187831 w 1743011"/>
                <a:gd name="connsiteY17" fmla="*/ 1300703 h 2886757"/>
                <a:gd name="connsiteX18" fmla="*/ 639318 w 1743011"/>
                <a:gd name="connsiteY18" fmla="*/ 2032795 h 2886757"/>
                <a:gd name="connsiteX19" fmla="*/ 618935 w 1743011"/>
                <a:gd name="connsiteY19" fmla="*/ 1944974 h 2886757"/>
                <a:gd name="connsiteX20" fmla="*/ 593789 w 1743011"/>
                <a:gd name="connsiteY20" fmla="*/ 1933417 h 2886757"/>
                <a:gd name="connsiteX21" fmla="*/ 505143 w 1743011"/>
                <a:gd name="connsiteY21" fmla="*/ 1948975 h 2886757"/>
                <a:gd name="connsiteX22" fmla="*/ 488379 w 1743011"/>
                <a:gd name="connsiteY22" fmla="*/ 1930115 h 2886757"/>
                <a:gd name="connsiteX23" fmla="*/ 564388 w 1743011"/>
                <a:gd name="connsiteY23" fmla="*/ 1705516 h 2886757"/>
                <a:gd name="connsiteX24" fmla="*/ 627761 w 1743011"/>
                <a:gd name="connsiteY24" fmla="*/ 1516540 h 2886757"/>
                <a:gd name="connsiteX25" fmla="*/ 711200 w 1743011"/>
                <a:gd name="connsiteY25" fmla="*/ 1426624 h 2886757"/>
                <a:gd name="connsiteX26" fmla="*/ 999109 w 1743011"/>
                <a:gd name="connsiteY26" fmla="*/ 1192880 h 2886757"/>
                <a:gd name="connsiteX27" fmla="*/ 1346835 w 1743011"/>
                <a:gd name="connsiteY27" fmla="*/ 894240 h 2886757"/>
                <a:gd name="connsiteX28" fmla="*/ 1604455 w 1743011"/>
                <a:gd name="connsiteY28" fmla="*/ 633953 h 2886757"/>
                <a:gd name="connsiteX29" fmla="*/ 1604455 w 1743011"/>
                <a:gd name="connsiteY29" fmla="*/ 633953 h 2886757"/>
                <a:gd name="connsiteX30" fmla="*/ 1576959 w 1743011"/>
                <a:gd name="connsiteY30" fmla="*/ 33 h 2886757"/>
                <a:gd name="connsiteX31" fmla="*/ 1743012 w 1743011"/>
                <a:gd name="connsiteY31" fmla="*/ 731 h 2886757"/>
                <a:gd name="connsiteX32" fmla="*/ 1713738 w 1743011"/>
                <a:gd name="connsiteY32" fmla="*/ 7017 h 2886757"/>
                <a:gd name="connsiteX33" fmla="*/ 1576070 w 1743011"/>
                <a:gd name="connsiteY33" fmla="*/ 6573 h 2886757"/>
                <a:gd name="connsiteX34" fmla="*/ 1542987 w 1743011"/>
                <a:gd name="connsiteY34" fmla="*/ 34259 h 2886757"/>
                <a:gd name="connsiteX35" fmla="*/ 1529398 w 1743011"/>
                <a:gd name="connsiteY35" fmla="*/ 113825 h 2886757"/>
                <a:gd name="connsiteX36" fmla="*/ 1420559 w 1743011"/>
                <a:gd name="connsiteY36" fmla="*/ 261589 h 2886757"/>
                <a:gd name="connsiteX37" fmla="*/ 1248791 w 1743011"/>
                <a:gd name="connsiteY37" fmla="*/ 410306 h 2886757"/>
                <a:gd name="connsiteX38" fmla="*/ 1201547 w 1743011"/>
                <a:gd name="connsiteY38" fmla="*/ 450883 h 2886757"/>
                <a:gd name="connsiteX39" fmla="*/ 1178687 w 1743011"/>
                <a:gd name="connsiteY39" fmla="*/ 439960 h 2886757"/>
                <a:gd name="connsiteX40" fmla="*/ 1160590 w 1743011"/>
                <a:gd name="connsiteY40" fmla="*/ 285910 h 2886757"/>
                <a:gd name="connsiteX41" fmla="*/ 1190498 w 1743011"/>
                <a:gd name="connsiteY41" fmla="*/ 205646 h 2886757"/>
                <a:gd name="connsiteX42" fmla="*/ 1301369 w 1743011"/>
                <a:gd name="connsiteY42" fmla="*/ 11272 h 2886757"/>
                <a:gd name="connsiteX43" fmla="*/ 1254316 w 1743011"/>
                <a:gd name="connsiteY43" fmla="*/ 1810 h 2886757"/>
                <a:gd name="connsiteX44" fmla="*/ 1576959 w 1743011"/>
                <a:gd name="connsiteY44" fmla="*/ 33 h 2886757"/>
                <a:gd name="connsiteX45" fmla="*/ 1576959 w 1743011"/>
                <a:gd name="connsiteY45" fmla="*/ 33 h 288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43011" h="2886757">
                  <a:moveTo>
                    <a:pt x="346075" y="2318164"/>
                  </a:moveTo>
                  <a:cubicBezTo>
                    <a:pt x="353632" y="2322799"/>
                    <a:pt x="351727" y="2331753"/>
                    <a:pt x="347917" y="2337722"/>
                  </a:cubicBezTo>
                  <a:cubicBezTo>
                    <a:pt x="318072" y="2384966"/>
                    <a:pt x="327724" y="2421097"/>
                    <a:pt x="375730" y="2449926"/>
                  </a:cubicBezTo>
                  <a:cubicBezTo>
                    <a:pt x="404368" y="2467135"/>
                    <a:pt x="404813" y="2487836"/>
                    <a:pt x="387985" y="2519395"/>
                  </a:cubicBezTo>
                  <a:cubicBezTo>
                    <a:pt x="350711" y="2589499"/>
                    <a:pt x="338709" y="2665572"/>
                    <a:pt x="361442" y="2743995"/>
                  </a:cubicBezTo>
                  <a:cubicBezTo>
                    <a:pt x="373761" y="2786476"/>
                    <a:pt x="375095" y="2832451"/>
                    <a:pt x="400558" y="2870868"/>
                  </a:cubicBezTo>
                  <a:cubicBezTo>
                    <a:pt x="384239" y="2886488"/>
                    <a:pt x="365824" y="2888965"/>
                    <a:pt x="343408" y="2885219"/>
                  </a:cubicBezTo>
                  <a:cubicBezTo>
                    <a:pt x="269685" y="2873026"/>
                    <a:pt x="195644" y="2862867"/>
                    <a:pt x="121666" y="2852263"/>
                  </a:cubicBezTo>
                  <a:cubicBezTo>
                    <a:pt x="104902" y="2849850"/>
                    <a:pt x="94107" y="2842927"/>
                    <a:pt x="87884" y="2825592"/>
                  </a:cubicBezTo>
                  <a:cubicBezTo>
                    <a:pt x="72327" y="2781651"/>
                    <a:pt x="53213" y="2738851"/>
                    <a:pt x="38291" y="2694592"/>
                  </a:cubicBezTo>
                  <a:cubicBezTo>
                    <a:pt x="30290" y="2670716"/>
                    <a:pt x="18796" y="2668938"/>
                    <a:pt x="0" y="2680558"/>
                  </a:cubicBezTo>
                  <a:cubicBezTo>
                    <a:pt x="27496" y="2646967"/>
                    <a:pt x="53912" y="2612359"/>
                    <a:pt x="82804" y="2579974"/>
                  </a:cubicBezTo>
                  <a:cubicBezTo>
                    <a:pt x="133414" y="2523459"/>
                    <a:pt x="184785" y="2467579"/>
                    <a:pt x="237363" y="2412842"/>
                  </a:cubicBezTo>
                  <a:cubicBezTo>
                    <a:pt x="266891" y="2382172"/>
                    <a:pt x="299339" y="2354359"/>
                    <a:pt x="330645" y="2325403"/>
                  </a:cubicBezTo>
                  <a:cubicBezTo>
                    <a:pt x="334963" y="2321339"/>
                    <a:pt x="339471" y="2314100"/>
                    <a:pt x="346075" y="2318164"/>
                  </a:cubicBezTo>
                  <a:lnTo>
                    <a:pt x="346075" y="2318164"/>
                  </a:lnTo>
                  <a:close/>
                  <a:moveTo>
                    <a:pt x="1604455" y="633953"/>
                  </a:moveTo>
                  <a:cubicBezTo>
                    <a:pt x="1522032" y="893351"/>
                    <a:pt x="1232472" y="1240822"/>
                    <a:pt x="1187831" y="1300703"/>
                  </a:cubicBezTo>
                  <a:cubicBezTo>
                    <a:pt x="1008317" y="1541051"/>
                    <a:pt x="643065" y="2029302"/>
                    <a:pt x="639318" y="2032795"/>
                  </a:cubicBezTo>
                  <a:cubicBezTo>
                    <a:pt x="639191" y="2002061"/>
                    <a:pt x="623824" y="1974756"/>
                    <a:pt x="618935" y="1944974"/>
                  </a:cubicBezTo>
                  <a:cubicBezTo>
                    <a:pt x="616776" y="1932020"/>
                    <a:pt x="605092" y="1931449"/>
                    <a:pt x="593789" y="1933417"/>
                  </a:cubicBezTo>
                  <a:cubicBezTo>
                    <a:pt x="564198" y="1938688"/>
                    <a:pt x="534480" y="1943006"/>
                    <a:pt x="505143" y="1948975"/>
                  </a:cubicBezTo>
                  <a:cubicBezTo>
                    <a:pt x="486918" y="1952658"/>
                    <a:pt x="482156" y="1948213"/>
                    <a:pt x="488379" y="1930115"/>
                  </a:cubicBezTo>
                  <a:cubicBezTo>
                    <a:pt x="514096" y="1855376"/>
                    <a:pt x="539115" y="1780382"/>
                    <a:pt x="564388" y="1705516"/>
                  </a:cubicBezTo>
                  <a:cubicBezTo>
                    <a:pt x="585597" y="1642524"/>
                    <a:pt x="607822" y="1579913"/>
                    <a:pt x="627761" y="1516540"/>
                  </a:cubicBezTo>
                  <a:cubicBezTo>
                    <a:pt x="641604" y="1472788"/>
                    <a:pt x="679831" y="1452659"/>
                    <a:pt x="711200" y="1426624"/>
                  </a:cubicBezTo>
                  <a:cubicBezTo>
                    <a:pt x="806387" y="1347693"/>
                    <a:pt x="903097" y="1270668"/>
                    <a:pt x="999109" y="1192880"/>
                  </a:cubicBezTo>
                  <a:cubicBezTo>
                    <a:pt x="1024954" y="1171925"/>
                    <a:pt x="1295654" y="950310"/>
                    <a:pt x="1346835" y="894240"/>
                  </a:cubicBezTo>
                  <a:cubicBezTo>
                    <a:pt x="1401382" y="834232"/>
                    <a:pt x="1597724" y="629889"/>
                    <a:pt x="1604455" y="633953"/>
                  </a:cubicBezTo>
                  <a:lnTo>
                    <a:pt x="1604455" y="633953"/>
                  </a:lnTo>
                  <a:close/>
                  <a:moveTo>
                    <a:pt x="1576959" y="33"/>
                  </a:moveTo>
                  <a:cubicBezTo>
                    <a:pt x="1632331" y="-158"/>
                    <a:pt x="1687703" y="541"/>
                    <a:pt x="1743012" y="731"/>
                  </a:cubicBezTo>
                  <a:cubicBezTo>
                    <a:pt x="1734884" y="10320"/>
                    <a:pt x="1723707" y="6954"/>
                    <a:pt x="1713738" y="7017"/>
                  </a:cubicBezTo>
                  <a:cubicBezTo>
                    <a:pt x="1667828" y="7335"/>
                    <a:pt x="1621917" y="8351"/>
                    <a:pt x="1576070" y="6573"/>
                  </a:cubicBezTo>
                  <a:cubicBezTo>
                    <a:pt x="1554290" y="5747"/>
                    <a:pt x="1546225" y="15463"/>
                    <a:pt x="1542987" y="34259"/>
                  </a:cubicBezTo>
                  <a:cubicBezTo>
                    <a:pt x="1538415" y="60802"/>
                    <a:pt x="1530287" y="87154"/>
                    <a:pt x="1529398" y="113825"/>
                  </a:cubicBezTo>
                  <a:cubicBezTo>
                    <a:pt x="1526985" y="188882"/>
                    <a:pt x="1466342" y="219997"/>
                    <a:pt x="1420559" y="261589"/>
                  </a:cubicBezTo>
                  <a:cubicBezTo>
                    <a:pt x="1364488" y="312516"/>
                    <a:pt x="1306195" y="360840"/>
                    <a:pt x="1248791" y="410306"/>
                  </a:cubicBezTo>
                  <a:cubicBezTo>
                    <a:pt x="1233107" y="423832"/>
                    <a:pt x="1217549" y="437675"/>
                    <a:pt x="1201547" y="450883"/>
                  </a:cubicBezTo>
                  <a:cubicBezTo>
                    <a:pt x="1186688" y="463202"/>
                    <a:pt x="1179322" y="458693"/>
                    <a:pt x="1178687" y="439960"/>
                  </a:cubicBezTo>
                  <a:cubicBezTo>
                    <a:pt x="1177036" y="388145"/>
                    <a:pt x="1167956" y="337091"/>
                    <a:pt x="1160590" y="285910"/>
                  </a:cubicBezTo>
                  <a:cubicBezTo>
                    <a:pt x="1156018" y="254223"/>
                    <a:pt x="1177100" y="231046"/>
                    <a:pt x="1190498" y="205646"/>
                  </a:cubicBezTo>
                  <a:cubicBezTo>
                    <a:pt x="1225360" y="139796"/>
                    <a:pt x="1261555" y="74645"/>
                    <a:pt x="1301369" y="11272"/>
                  </a:cubicBezTo>
                  <a:cubicBezTo>
                    <a:pt x="1284859" y="1874"/>
                    <a:pt x="1267397" y="13495"/>
                    <a:pt x="1254316" y="1810"/>
                  </a:cubicBezTo>
                  <a:cubicBezTo>
                    <a:pt x="1361757" y="1176"/>
                    <a:pt x="1469327" y="350"/>
                    <a:pt x="1576959" y="33"/>
                  </a:cubicBezTo>
                  <a:lnTo>
                    <a:pt x="1576959" y="33"/>
                  </a:lnTo>
                  <a:close/>
                </a:path>
              </a:pathLst>
            </a:custGeom>
            <a:solidFill>
              <a:srgbClr val="DE9578"/>
            </a:solidFill>
            <a:ln w="6350" cap="flat">
              <a:noFill/>
              <a:prstDash val="solid"/>
              <a:miter/>
            </a:ln>
          </p:spPr>
          <p:txBody>
            <a:bodyPr rtlCol="0" anchor="ctr"/>
            <a:lstStyle/>
            <a:p>
              <a:endParaRPr lang="ko-KR" altLang="en-US"/>
            </a:p>
          </p:txBody>
        </p:sp>
        <p:sp>
          <p:nvSpPr>
            <p:cNvPr id="71" name="자유형: 도형 70">
              <a:extLst>
                <a:ext uri="{FF2B5EF4-FFF2-40B4-BE49-F238E27FC236}">
                  <a16:creationId xmlns:a16="http://schemas.microsoft.com/office/drawing/2014/main" id="{D6974C40-CB23-4BD9-BB30-6162E6B7012A}"/>
                </a:ext>
              </a:extLst>
            </p:cNvPr>
            <p:cNvSpPr/>
            <p:nvPr/>
          </p:nvSpPr>
          <p:spPr>
            <a:xfrm>
              <a:off x="3674265" y="5782307"/>
              <a:ext cx="2103411" cy="1073457"/>
            </a:xfrm>
            <a:custGeom>
              <a:avLst/>
              <a:gdLst>
                <a:gd name="connsiteX0" fmla="*/ 2018142 w 2103411"/>
                <a:gd name="connsiteY0" fmla="*/ 701 h 1073457"/>
                <a:gd name="connsiteX1" fmla="*/ 2023921 w 2103411"/>
                <a:gd name="connsiteY1" fmla="*/ 23878 h 1073457"/>
                <a:gd name="connsiteX2" fmla="*/ 2004871 w 2103411"/>
                <a:gd name="connsiteY2" fmla="*/ 134368 h 1073457"/>
                <a:gd name="connsiteX3" fmla="*/ 1999283 w 2103411"/>
                <a:gd name="connsiteY3" fmla="*/ 143512 h 1073457"/>
                <a:gd name="connsiteX4" fmla="*/ 2092882 w 2103411"/>
                <a:gd name="connsiteY4" fmla="*/ 32006 h 1073457"/>
                <a:gd name="connsiteX5" fmla="*/ 2101962 w 2103411"/>
                <a:gd name="connsiteY5" fmla="*/ 72011 h 1073457"/>
                <a:gd name="connsiteX6" fmla="*/ 2067863 w 2103411"/>
                <a:gd name="connsiteY6" fmla="*/ 255971 h 1073457"/>
                <a:gd name="connsiteX7" fmla="*/ 2052940 w 2103411"/>
                <a:gd name="connsiteY7" fmla="*/ 289816 h 1073457"/>
                <a:gd name="connsiteX8" fmla="*/ 1953055 w 2103411"/>
                <a:gd name="connsiteY8" fmla="*/ 440756 h 1073457"/>
                <a:gd name="connsiteX9" fmla="*/ 1882252 w 2103411"/>
                <a:gd name="connsiteY9" fmla="*/ 485142 h 1073457"/>
                <a:gd name="connsiteX10" fmla="*/ 1854566 w 2103411"/>
                <a:gd name="connsiteY10" fmla="*/ 488444 h 1073457"/>
                <a:gd name="connsiteX11" fmla="*/ 1914384 w 2103411"/>
                <a:gd name="connsiteY11" fmla="*/ 418912 h 1073457"/>
                <a:gd name="connsiteX12" fmla="*/ 2010649 w 2103411"/>
                <a:gd name="connsiteY12" fmla="*/ 312041 h 1073457"/>
                <a:gd name="connsiteX13" fmla="*/ 2049765 w 2103411"/>
                <a:gd name="connsiteY13" fmla="*/ 232285 h 1073457"/>
                <a:gd name="connsiteX14" fmla="*/ 2074086 w 2103411"/>
                <a:gd name="connsiteY14" fmla="*/ 107190 h 1073457"/>
                <a:gd name="connsiteX15" fmla="*/ 2059481 w 2103411"/>
                <a:gd name="connsiteY15" fmla="*/ 160276 h 1073457"/>
                <a:gd name="connsiteX16" fmla="*/ 1864790 w 2103411"/>
                <a:gd name="connsiteY16" fmla="*/ 466346 h 1073457"/>
                <a:gd name="connsiteX17" fmla="*/ 1836596 w 2103411"/>
                <a:gd name="connsiteY17" fmla="*/ 489841 h 1073457"/>
                <a:gd name="connsiteX18" fmla="*/ 1818371 w 2103411"/>
                <a:gd name="connsiteY18" fmla="*/ 516130 h 1073457"/>
                <a:gd name="connsiteX19" fmla="*/ 1760396 w 2103411"/>
                <a:gd name="connsiteY19" fmla="*/ 729427 h 1073457"/>
                <a:gd name="connsiteX20" fmla="*/ 1719502 w 2103411"/>
                <a:gd name="connsiteY20" fmla="*/ 778322 h 1073457"/>
                <a:gd name="connsiteX21" fmla="*/ 1760205 w 2103411"/>
                <a:gd name="connsiteY21" fmla="*/ 732030 h 1073457"/>
                <a:gd name="connsiteX22" fmla="*/ 1781795 w 2103411"/>
                <a:gd name="connsiteY22" fmla="*/ 650877 h 1073457"/>
                <a:gd name="connsiteX23" fmla="*/ 1798115 w 2103411"/>
                <a:gd name="connsiteY23" fmla="*/ 633478 h 1073457"/>
                <a:gd name="connsiteX24" fmla="*/ 1761856 w 2103411"/>
                <a:gd name="connsiteY24" fmla="*/ 870905 h 1073457"/>
                <a:gd name="connsiteX25" fmla="*/ 1735123 w 2103411"/>
                <a:gd name="connsiteY25" fmla="*/ 904496 h 1073457"/>
                <a:gd name="connsiteX26" fmla="*/ 1569832 w 2103411"/>
                <a:gd name="connsiteY26" fmla="*/ 999302 h 1073457"/>
                <a:gd name="connsiteX27" fmla="*/ 1313038 w 2103411"/>
                <a:gd name="connsiteY27" fmla="*/ 1065215 h 1073457"/>
                <a:gd name="connsiteX28" fmla="*/ 1144065 w 2103411"/>
                <a:gd name="connsiteY28" fmla="*/ 1058357 h 1073457"/>
                <a:gd name="connsiteX29" fmla="*/ 774050 w 2103411"/>
                <a:gd name="connsiteY29" fmla="*/ 997841 h 1073457"/>
                <a:gd name="connsiteX30" fmla="*/ 718170 w 2103411"/>
                <a:gd name="connsiteY30" fmla="*/ 960884 h 1073457"/>
                <a:gd name="connsiteX31" fmla="*/ 700644 w 2103411"/>
                <a:gd name="connsiteY31" fmla="*/ 901893 h 1073457"/>
                <a:gd name="connsiteX32" fmla="*/ 718424 w 2103411"/>
                <a:gd name="connsiteY32" fmla="*/ 801055 h 1073457"/>
                <a:gd name="connsiteX33" fmla="*/ 767510 w 2103411"/>
                <a:gd name="connsiteY33" fmla="*/ 798261 h 1073457"/>
                <a:gd name="connsiteX34" fmla="*/ 1184324 w 2103411"/>
                <a:gd name="connsiteY34" fmla="*/ 892686 h 1073457"/>
                <a:gd name="connsiteX35" fmla="*/ 1228965 w 2103411"/>
                <a:gd name="connsiteY35" fmla="*/ 903544 h 1073457"/>
                <a:gd name="connsiteX36" fmla="*/ 1260489 w 2103411"/>
                <a:gd name="connsiteY36" fmla="*/ 906344 h 1073457"/>
                <a:gd name="connsiteX37" fmla="*/ 1261921 w 2103411"/>
                <a:gd name="connsiteY37" fmla="*/ 906528 h 1073457"/>
                <a:gd name="connsiteX38" fmla="*/ 1263237 w 2103411"/>
                <a:gd name="connsiteY38" fmla="*/ 906646 h 1073457"/>
                <a:gd name="connsiteX39" fmla="*/ 1275446 w 2103411"/>
                <a:gd name="connsiteY39" fmla="*/ 908243 h 1073457"/>
                <a:gd name="connsiteX40" fmla="*/ 1288875 w 2103411"/>
                <a:gd name="connsiteY40" fmla="*/ 906044 h 1073457"/>
                <a:gd name="connsiteX41" fmla="*/ 1289861 w 2103411"/>
                <a:gd name="connsiteY41" fmla="*/ 905957 h 1073457"/>
                <a:gd name="connsiteX42" fmla="*/ 1290796 w 2103411"/>
                <a:gd name="connsiteY42" fmla="*/ 905806 h 1073457"/>
                <a:gd name="connsiteX43" fmla="*/ 1315896 w 2103411"/>
                <a:gd name="connsiteY43" fmla="*/ 903607 h 1073457"/>
                <a:gd name="connsiteX44" fmla="*/ 1359901 w 2103411"/>
                <a:gd name="connsiteY44" fmla="*/ 891415 h 1073457"/>
                <a:gd name="connsiteX45" fmla="*/ 1434260 w 2103411"/>
                <a:gd name="connsiteY45" fmla="*/ 867158 h 1073457"/>
                <a:gd name="connsiteX46" fmla="*/ 1435149 w 2103411"/>
                <a:gd name="connsiteY46" fmla="*/ 866904 h 1073457"/>
                <a:gd name="connsiteX47" fmla="*/ 1551227 w 2103411"/>
                <a:gd name="connsiteY47" fmla="*/ 834710 h 1073457"/>
                <a:gd name="connsiteX48" fmla="*/ 1454707 w 2103411"/>
                <a:gd name="connsiteY48" fmla="*/ 860491 h 1073457"/>
                <a:gd name="connsiteX49" fmla="*/ 1434260 w 2103411"/>
                <a:gd name="connsiteY49" fmla="*/ 867158 h 1073457"/>
                <a:gd name="connsiteX50" fmla="*/ 1319642 w 2103411"/>
                <a:gd name="connsiteY50" fmla="*/ 901131 h 1073457"/>
                <a:gd name="connsiteX51" fmla="*/ 1290796 w 2103411"/>
                <a:gd name="connsiteY51" fmla="*/ 905806 h 1073457"/>
                <a:gd name="connsiteX52" fmla="*/ 1289797 w 2103411"/>
                <a:gd name="connsiteY52" fmla="*/ 905893 h 1073457"/>
                <a:gd name="connsiteX53" fmla="*/ 1288875 w 2103411"/>
                <a:gd name="connsiteY53" fmla="*/ 906044 h 1073457"/>
                <a:gd name="connsiteX54" fmla="*/ 1272589 w 2103411"/>
                <a:gd name="connsiteY54" fmla="*/ 907481 h 1073457"/>
                <a:gd name="connsiteX55" fmla="*/ 1263237 w 2103411"/>
                <a:gd name="connsiteY55" fmla="*/ 906646 h 1073457"/>
                <a:gd name="connsiteX56" fmla="*/ 1261857 w 2103411"/>
                <a:gd name="connsiteY56" fmla="*/ 906465 h 1073457"/>
                <a:gd name="connsiteX57" fmla="*/ 1260489 w 2103411"/>
                <a:gd name="connsiteY57" fmla="*/ 906344 h 1073457"/>
                <a:gd name="connsiteX58" fmla="*/ 1230869 w 2103411"/>
                <a:gd name="connsiteY58" fmla="*/ 902528 h 1073457"/>
                <a:gd name="connsiteX59" fmla="*/ 827454 w 2103411"/>
                <a:gd name="connsiteY59" fmla="*/ 788862 h 1073457"/>
                <a:gd name="connsiteX60" fmla="*/ 754048 w 2103411"/>
                <a:gd name="connsiteY60" fmla="*/ 773686 h 1073457"/>
                <a:gd name="connsiteX61" fmla="*/ 726806 w 2103411"/>
                <a:gd name="connsiteY61" fmla="*/ 746636 h 1073457"/>
                <a:gd name="connsiteX62" fmla="*/ 731823 w 2103411"/>
                <a:gd name="connsiteY62" fmla="*/ 671388 h 1073457"/>
                <a:gd name="connsiteX63" fmla="*/ 782242 w 2103411"/>
                <a:gd name="connsiteY63" fmla="*/ 639447 h 1073457"/>
                <a:gd name="connsiteX64" fmla="*/ 825280 w 2103411"/>
                <a:gd name="connsiteY64" fmla="*/ 599909 h 1073457"/>
                <a:gd name="connsiteX65" fmla="*/ 828957 w 2103411"/>
                <a:gd name="connsiteY65" fmla="*/ 595648 h 1073457"/>
                <a:gd name="connsiteX66" fmla="*/ 828900 w 2103411"/>
                <a:gd name="connsiteY66" fmla="*/ 595680 h 1073457"/>
                <a:gd name="connsiteX67" fmla="*/ 485558 w 2103411"/>
                <a:gd name="connsiteY67" fmla="*/ 662851 h 1073457"/>
                <a:gd name="connsiteX68" fmla="*/ 478750 w 2103411"/>
                <a:gd name="connsiteY68" fmla="*/ 662527 h 1073457"/>
                <a:gd name="connsiteX69" fmla="*/ 476489 w 2103411"/>
                <a:gd name="connsiteY69" fmla="*/ 672150 h 1073457"/>
                <a:gd name="connsiteX70" fmla="*/ 283957 w 2103411"/>
                <a:gd name="connsiteY70" fmla="*/ 674626 h 1073457"/>
                <a:gd name="connsiteX71" fmla="*/ 35228 w 2103411"/>
                <a:gd name="connsiteY71" fmla="*/ 602935 h 1073457"/>
                <a:gd name="connsiteX72" fmla="*/ 11161 w 2103411"/>
                <a:gd name="connsiteY72" fmla="*/ 573534 h 1073457"/>
                <a:gd name="connsiteX73" fmla="*/ 5446 w 2103411"/>
                <a:gd name="connsiteY73" fmla="*/ 470791 h 1073457"/>
                <a:gd name="connsiteX74" fmla="*/ 8084 w 2103411"/>
                <a:gd name="connsiteY74" fmla="*/ 471391 h 1073457"/>
                <a:gd name="connsiteX75" fmla="*/ 0 w 2103411"/>
                <a:gd name="connsiteY75" fmla="*/ 433515 h 1073457"/>
                <a:gd name="connsiteX76" fmla="*/ 9865 w 2103411"/>
                <a:gd name="connsiteY76" fmla="*/ 387296 h 1073457"/>
                <a:gd name="connsiteX77" fmla="*/ 17990 w 2103411"/>
                <a:gd name="connsiteY77" fmla="*/ 374934 h 1073457"/>
                <a:gd name="connsiteX78" fmla="*/ 30148 w 2103411"/>
                <a:gd name="connsiteY78" fmla="*/ 332869 h 1073457"/>
                <a:gd name="connsiteX79" fmla="*/ 41123 w 2103411"/>
                <a:gd name="connsiteY79" fmla="*/ 341667 h 1073457"/>
                <a:gd name="connsiteX80" fmla="*/ 61452 w 2103411"/>
                <a:gd name="connsiteY80" fmla="*/ 323977 h 1073457"/>
                <a:gd name="connsiteX81" fmla="*/ 30465 w 2103411"/>
                <a:gd name="connsiteY81" fmla="*/ 308612 h 1073457"/>
                <a:gd name="connsiteX82" fmla="*/ 122985 w 2103411"/>
                <a:gd name="connsiteY82" fmla="*/ 220157 h 1073457"/>
                <a:gd name="connsiteX83" fmla="*/ 137590 w 2103411"/>
                <a:gd name="connsiteY83" fmla="*/ 215013 h 1073457"/>
                <a:gd name="connsiteX84" fmla="*/ 378763 w 2103411"/>
                <a:gd name="connsiteY84" fmla="*/ 173992 h 1073457"/>
                <a:gd name="connsiteX85" fmla="*/ 664513 w 2103411"/>
                <a:gd name="connsiteY85" fmla="*/ 180342 h 1073457"/>
                <a:gd name="connsiteX86" fmla="*/ 937563 w 2103411"/>
                <a:gd name="connsiteY86" fmla="*/ 123192 h 1073457"/>
                <a:gd name="connsiteX87" fmla="*/ 964685 w 2103411"/>
                <a:gd name="connsiteY87" fmla="*/ 249808 h 1073457"/>
                <a:gd name="connsiteX88" fmla="*/ 963675 w 2103411"/>
                <a:gd name="connsiteY88" fmla="*/ 353054 h 1073457"/>
                <a:gd name="connsiteX89" fmla="*/ 963153 w 2103411"/>
                <a:gd name="connsiteY89" fmla="*/ 351856 h 1073457"/>
                <a:gd name="connsiteX90" fmla="*/ 954150 w 2103411"/>
                <a:gd name="connsiteY90" fmla="*/ 376490 h 1073457"/>
                <a:gd name="connsiteX91" fmla="*/ 957549 w 2103411"/>
                <a:gd name="connsiteY91" fmla="*/ 381663 h 1073457"/>
                <a:gd name="connsiteX92" fmla="*/ 957641 w 2103411"/>
                <a:gd name="connsiteY92" fmla="*/ 381567 h 1073457"/>
                <a:gd name="connsiteX93" fmla="*/ 963641 w 2103411"/>
                <a:gd name="connsiteY93" fmla="*/ 356503 h 1073457"/>
                <a:gd name="connsiteX94" fmla="*/ 963675 w 2103411"/>
                <a:gd name="connsiteY94" fmla="*/ 353054 h 1073457"/>
                <a:gd name="connsiteX95" fmla="*/ 991047 w 2103411"/>
                <a:gd name="connsiteY95" fmla="*/ 415875 h 1073457"/>
                <a:gd name="connsiteX96" fmla="*/ 1058403 w 2103411"/>
                <a:gd name="connsiteY96" fmla="*/ 536006 h 1073457"/>
                <a:gd name="connsiteX97" fmla="*/ 1154796 w 2103411"/>
                <a:gd name="connsiteY97" fmla="*/ 585663 h 1073457"/>
                <a:gd name="connsiteX98" fmla="*/ 1231377 w 2103411"/>
                <a:gd name="connsiteY98" fmla="*/ 612904 h 1073457"/>
                <a:gd name="connsiteX99" fmla="*/ 1280590 w 2103411"/>
                <a:gd name="connsiteY99" fmla="*/ 614809 h 1073457"/>
                <a:gd name="connsiteX100" fmla="*/ 1490711 w 2103411"/>
                <a:gd name="connsiteY100" fmla="*/ 537657 h 1073457"/>
                <a:gd name="connsiteX101" fmla="*/ 1641841 w 2103411"/>
                <a:gd name="connsiteY101" fmla="*/ 471236 h 1073457"/>
                <a:gd name="connsiteX102" fmla="*/ 1716644 w 2103411"/>
                <a:gd name="connsiteY102" fmla="*/ 451170 h 1073457"/>
                <a:gd name="connsiteX103" fmla="*/ 1754427 w 2103411"/>
                <a:gd name="connsiteY103" fmla="*/ 426913 h 1073457"/>
                <a:gd name="connsiteX104" fmla="*/ 1793098 w 2103411"/>
                <a:gd name="connsiteY104" fmla="*/ 392369 h 1073457"/>
                <a:gd name="connsiteX105" fmla="*/ 1918447 w 2103411"/>
                <a:gd name="connsiteY105" fmla="*/ 180533 h 1073457"/>
                <a:gd name="connsiteX106" fmla="*/ 1941498 w 2103411"/>
                <a:gd name="connsiteY106" fmla="*/ 147195 h 1073457"/>
                <a:gd name="connsiteX107" fmla="*/ 2005442 w 2103411"/>
                <a:gd name="connsiteY107" fmla="*/ 12766 h 1073457"/>
                <a:gd name="connsiteX108" fmla="*/ 2018142 w 2103411"/>
                <a:gd name="connsiteY108" fmla="*/ 701 h 1073457"/>
                <a:gd name="connsiteX0" fmla="*/ 2018142 w 2103411"/>
                <a:gd name="connsiteY0" fmla="*/ 701 h 1073457"/>
                <a:gd name="connsiteX1" fmla="*/ 2023921 w 2103411"/>
                <a:gd name="connsiteY1" fmla="*/ 23878 h 1073457"/>
                <a:gd name="connsiteX2" fmla="*/ 2004871 w 2103411"/>
                <a:gd name="connsiteY2" fmla="*/ 134368 h 1073457"/>
                <a:gd name="connsiteX3" fmla="*/ 1999283 w 2103411"/>
                <a:gd name="connsiteY3" fmla="*/ 143512 h 1073457"/>
                <a:gd name="connsiteX4" fmla="*/ 2092882 w 2103411"/>
                <a:gd name="connsiteY4" fmla="*/ 32006 h 1073457"/>
                <a:gd name="connsiteX5" fmla="*/ 2101962 w 2103411"/>
                <a:gd name="connsiteY5" fmla="*/ 72011 h 1073457"/>
                <a:gd name="connsiteX6" fmla="*/ 2067863 w 2103411"/>
                <a:gd name="connsiteY6" fmla="*/ 255971 h 1073457"/>
                <a:gd name="connsiteX7" fmla="*/ 2052940 w 2103411"/>
                <a:gd name="connsiteY7" fmla="*/ 289816 h 1073457"/>
                <a:gd name="connsiteX8" fmla="*/ 1953055 w 2103411"/>
                <a:gd name="connsiteY8" fmla="*/ 440756 h 1073457"/>
                <a:gd name="connsiteX9" fmla="*/ 1882252 w 2103411"/>
                <a:gd name="connsiteY9" fmla="*/ 485142 h 1073457"/>
                <a:gd name="connsiteX10" fmla="*/ 1854566 w 2103411"/>
                <a:gd name="connsiteY10" fmla="*/ 488444 h 1073457"/>
                <a:gd name="connsiteX11" fmla="*/ 1914384 w 2103411"/>
                <a:gd name="connsiteY11" fmla="*/ 418912 h 1073457"/>
                <a:gd name="connsiteX12" fmla="*/ 2010649 w 2103411"/>
                <a:gd name="connsiteY12" fmla="*/ 312041 h 1073457"/>
                <a:gd name="connsiteX13" fmla="*/ 2049765 w 2103411"/>
                <a:gd name="connsiteY13" fmla="*/ 232285 h 1073457"/>
                <a:gd name="connsiteX14" fmla="*/ 2074086 w 2103411"/>
                <a:gd name="connsiteY14" fmla="*/ 107190 h 1073457"/>
                <a:gd name="connsiteX15" fmla="*/ 2059481 w 2103411"/>
                <a:gd name="connsiteY15" fmla="*/ 160276 h 1073457"/>
                <a:gd name="connsiteX16" fmla="*/ 1864790 w 2103411"/>
                <a:gd name="connsiteY16" fmla="*/ 466346 h 1073457"/>
                <a:gd name="connsiteX17" fmla="*/ 1836596 w 2103411"/>
                <a:gd name="connsiteY17" fmla="*/ 489841 h 1073457"/>
                <a:gd name="connsiteX18" fmla="*/ 1818371 w 2103411"/>
                <a:gd name="connsiteY18" fmla="*/ 516130 h 1073457"/>
                <a:gd name="connsiteX19" fmla="*/ 1760396 w 2103411"/>
                <a:gd name="connsiteY19" fmla="*/ 729427 h 1073457"/>
                <a:gd name="connsiteX20" fmla="*/ 1719502 w 2103411"/>
                <a:gd name="connsiteY20" fmla="*/ 778322 h 1073457"/>
                <a:gd name="connsiteX21" fmla="*/ 1760205 w 2103411"/>
                <a:gd name="connsiteY21" fmla="*/ 732030 h 1073457"/>
                <a:gd name="connsiteX22" fmla="*/ 1781795 w 2103411"/>
                <a:gd name="connsiteY22" fmla="*/ 650877 h 1073457"/>
                <a:gd name="connsiteX23" fmla="*/ 1798115 w 2103411"/>
                <a:gd name="connsiteY23" fmla="*/ 633478 h 1073457"/>
                <a:gd name="connsiteX24" fmla="*/ 1761856 w 2103411"/>
                <a:gd name="connsiteY24" fmla="*/ 870905 h 1073457"/>
                <a:gd name="connsiteX25" fmla="*/ 1735123 w 2103411"/>
                <a:gd name="connsiteY25" fmla="*/ 904496 h 1073457"/>
                <a:gd name="connsiteX26" fmla="*/ 1569832 w 2103411"/>
                <a:gd name="connsiteY26" fmla="*/ 999302 h 1073457"/>
                <a:gd name="connsiteX27" fmla="*/ 1313038 w 2103411"/>
                <a:gd name="connsiteY27" fmla="*/ 1065215 h 1073457"/>
                <a:gd name="connsiteX28" fmla="*/ 1144065 w 2103411"/>
                <a:gd name="connsiteY28" fmla="*/ 1058357 h 1073457"/>
                <a:gd name="connsiteX29" fmla="*/ 774050 w 2103411"/>
                <a:gd name="connsiteY29" fmla="*/ 997841 h 1073457"/>
                <a:gd name="connsiteX30" fmla="*/ 718170 w 2103411"/>
                <a:gd name="connsiteY30" fmla="*/ 960884 h 1073457"/>
                <a:gd name="connsiteX31" fmla="*/ 700644 w 2103411"/>
                <a:gd name="connsiteY31" fmla="*/ 901893 h 1073457"/>
                <a:gd name="connsiteX32" fmla="*/ 718424 w 2103411"/>
                <a:gd name="connsiteY32" fmla="*/ 801055 h 1073457"/>
                <a:gd name="connsiteX33" fmla="*/ 767510 w 2103411"/>
                <a:gd name="connsiteY33" fmla="*/ 798261 h 1073457"/>
                <a:gd name="connsiteX34" fmla="*/ 1184324 w 2103411"/>
                <a:gd name="connsiteY34" fmla="*/ 892686 h 1073457"/>
                <a:gd name="connsiteX35" fmla="*/ 1228965 w 2103411"/>
                <a:gd name="connsiteY35" fmla="*/ 903544 h 1073457"/>
                <a:gd name="connsiteX36" fmla="*/ 1260489 w 2103411"/>
                <a:gd name="connsiteY36" fmla="*/ 906344 h 1073457"/>
                <a:gd name="connsiteX37" fmla="*/ 1261921 w 2103411"/>
                <a:gd name="connsiteY37" fmla="*/ 906528 h 1073457"/>
                <a:gd name="connsiteX38" fmla="*/ 1263237 w 2103411"/>
                <a:gd name="connsiteY38" fmla="*/ 906646 h 1073457"/>
                <a:gd name="connsiteX39" fmla="*/ 1275446 w 2103411"/>
                <a:gd name="connsiteY39" fmla="*/ 908243 h 1073457"/>
                <a:gd name="connsiteX40" fmla="*/ 1288875 w 2103411"/>
                <a:gd name="connsiteY40" fmla="*/ 906044 h 1073457"/>
                <a:gd name="connsiteX41" fmla="*/ 1289861 w 2103411"/>
                <a:gd name="connsiteY41" fmla="*/ 905957 h 1073457"/>
                <a:gd name="connsiteX42" fmla="*/ 1290796 w 2103411"/>
                <a:gd name="connsiteY42" fmla="*/ 905806 h 1073457"/>
                <a:gd name="connsiteX43" fmla="*/ 1315896 w 2103411"/>
                <a:gd name="connsiteY43" fmla="*/ 903607 h 1073457"/>
                <a:gd name="connsiteX44" fmla="*/ 1359901 w 2103411"/>
                <a:gd name="connsiteY44" fmla="*/ 891415 h 1073457"/>
                <a:gd name="connsiteX45" fmla="*/ 1434260 w 2103411"/>
                <a:gd name="connsiteY45" fmla="*/ 867158 h 1073457"/>
                <a:gd name="connsiteX46" fmla="*/ 1435149 w 2103411"/>
                <a:gd name="connsiteY46" fmla="*/ 866904 h 1073457"/>
                <a:gd name="connsiteX47" fmla="*/ 1551227 w 2103411"/>
                <a:gd name="connsiteY47" fmla="*/ 834710 h 1073457"/>
                <a:gd name="connsiteX48" fmla="*/ 1454707 w 2103411"/>
                <a:gd name="connsiteY48" fmla="*/ 860491 h 1073457"/>
                <a:gd name="connsiteX49" fmla="*/ 1434260 w 2103411"/>
                <a:gd name="connsiteY49" fmla="*/ 867158 h 1073457"/>
                <a:gd name="connsiteX50" fmla="*/ 1319642 w 2103411"/>
                <a:gd name="connsiteY50" fmla="*/ 901131 h 1073457"/>
                <a:gd name="connsiteX51" fmla="*/ 1290796 w 2103411"/>
                <a:gd name="connsiteY51" fmla="*/ 905806 h 1073457"/>
                <a:gd name="connsiteX52" fmla="*/ 1289797 w 2103411"/>
                <a:gd name="connsiteY52" fmla="*/ 905893 h 1073457"/>
                <a:gd name="connsiteX53" fmla="*/ 1288875 w 2103411"/>
                <a:gd name="connsiteY53" fmla="*/ 906044 h 1073457"/>
                <a:gd name="connsiteX54" fmla="*/ 1272589 w 2103411"/>
                <a:gd name="connsiteY54" fmla="*/ 907481 h 1073457"/>
                <a:gd name="connsiteX55" fmla="*/ 1263237 w 2103411"/>
                <a:gd name="connsiteY55" fmla="*/ 906646 h 1073457"/>
                <a:gd name="connsiteX56" fmla="*/ 1261857 w 2103411"/>
                <a:gd name="connsiteY56" fmla="*/ 906465 h 1073457"/>
                <a:gd name="connsiteX57" fmla="*/ 1260489 w 2103411"/>
                <a:gd name="connsiteY57" fmla="*/ 906344 h 1073457"/>
                <a:gd name="connsiteX58" fmla="*/ 1230869 w 2103411"/>
                <a:gd name="connsiteY58" fmla="*/ 902528 h 1073457"/>
                <a:gd name="connsiteX59" fmla="*/ 827454 w 2103411"/>
                <a:gd name="connsiteY59" fmla="*/ 788862 h 1073457"/>
                <a:gd name="connsiteX60" fmla="*/ 754048 w 2103411"/>
                <a:gd name="connsiteY60" fmla="*/ 773686 h 1073457"/>
                <a:gd name="connsiteX61" fmla="*/ 726806 w 2103411"/>
                <a:gd name="connsiteY61" fmla="*/ 746636 h 1073457"/>
                <a:gd name="connsiteX62" fmla="*/ 731823 w 2103411"/>
                <a:gd name="connsiteY62" fmla="*/ 671388 h 1073457"/>
                <a:gd name="connsiteX63" fmla="*/ 782242 w 2103411"/>
                <a:gd name="connsiteY63" fmla="*/ 639447 h 1073457"/>
                <a:gd name="connsiteX64" fmla="*/ 825280 w 2103411"/>
                <a:gd name="connsiteY64" fmla="*/ 599909 h 1073457"/>
                <a:gd name="connsiteX65" fmla="*/ 828957 w 2103411"/>
                <a:gd name="connsiteY65" fmla="*/ 595648 h 1073457"/>
                <a:gd name="connsiteX66" fmla="*/ 828900 w 2103411"/>
                <a:gd name="connsiteY66" fmla="*/ 595680 h 1073457"/>
                <a:gd name="connsiteX67" fmla="*/ 485558 w 2103411"/>
                <a:gd name="connsiteY67" fmla="*/ 662851 h 1073457"/>
                <a:gd name="connsiteX68" fmla="*/ 478750 w 2103411"/>
                <a:gd name="connsiteY68" fmla="*/ 662527 h 1073457"/>
                <a:gd name="connsiteX69" fmla="*/ 476489 w 2103411"/>
                <a:gd name="connsiteY69" fmla="*/ 672150 h 1073457"/>
                <a:gd name="connsiteX70" fmla="*/ 283957 w 2103411"/>
                <a:gd name="connsiteY70" fmla="*/ 674626 h 1073457"/>
                <a:gd name="connsiteX71" fmla="*/ 35228 w 2103411"/>
                <a:gd name="connsiteY71" fmla="*/ 602935 h 1073457"/>
                <a:gd name="connsiteX72" fmla="*/ 11161 w 2103411"/>
                <a:gd name="connsiteY72" fmla="*/ 573534 h 1073457"/>
                <a:gd name="connsiteX73" fmla="*/ 5446 w 2103411"/>
                <a:gd name="connsiteY73" fmla="*/ 470791 h 1073457"/>
                <a:gd name="connsiteX74" fmla="*/ 8084 w 2103411"/>
                <a:gd name="connsiteY74" fmla="*/ 471391 h 1073457"/>
                <a:gd name="connsiteX75" fmla="*/ 0 w 2103411"/>
                <a:gd name="connsiteY75" fmla="*/ 433515 h 1073457"/>
                <a:gd name="connsiteX76" fmla="*/ 9865 w 2103411"/>
                <a:gd name="connsiteY76" fmla="*/ 387296 h 1073457"/>
                <a:gd name="connsiteX77" fmla="*/ 17990 w 2103411"/>
                <a:gd name="connsiteY77" fmla="*/ 374934 h 1073457"/>
                <a:gd name="connsiteX78" fmla="*/ 30148 w 2103411"/>
                <a:gd name="connsiteY78" fmla="*/ 332869 h 1073457"/>
                <a:gd name="connsiteX79" fmla="*/ 41123 w 2103411"/>
                <a:gd name="connsiteY79" fmla="*/ 341667 h 1073457"/>
                <a:gd name="connsiteX80" fmla="*/ 30465 w 2103411"/>
                <a:gd name="connsiteY80" fmla="*/ 308612 h 1073457"/>
                <a:gd name="connsiteX81" fmla="*/ 122985 w 2103411"/>
                <a:gd name="connsiteY81" fmla="*/ 220157 h 1073457"/>
                <a:gd name="connsiteX82" fmla="*/ 137590 w 2103411"/>
                <a:gd name="connsiteY82" fmla="*/ 215013 h 1073457"/>
                <a:gd name="connsiteX83" fmla="*/ 378763 w 2103411"/>
                <a:gd name="connsiteY83" fmla="*/ 173992 h 1073457"/>
                <a:gd name="connsiteX84" fmla="*/ 664513 w 2103411"/>
                <a:gd name="connsiteY84" fmla="*/ 180342 h 1073457"/>
                <a:gd name="connsiteX85" fmla="*/ 937563 w 2103411"/>
                <a:gd name="connsiteY85" fmla="*/ 123192 h 1073457"/>
                <a:gd name="connsiteX86" fmla="*/ 964685 w 2103411"/>
                <a:gd name="connsiteY86" fmla="*/ 249808 h 1073457"/>
                <a:gd name="connsiteX87" fmla="*/ 963675 w 2103411"/>
                <a:gd name="connsiteY87" fmla="*/ 353054 h 1073457"/>
                <a:gd name="connsiteX88" fmla="*/ 963153 w 2103411"/>
                <a:gd name="connsiteY88" fmla="*/ 351856 h 1073457"/>
                <a:gd name="connsiteX89" fmla="*/ 954150 w 2103411"/>
                <a:gd name="connsiteY89" fmla="*/ 376490 h 1073457"/>
                <a:gd name="connsiteX90" fmla="*/ 957549 w 2103411"/>
                <a:gd name="connsiteY90" fmla="*/ 381663 h 1073457"/>
                <a:gd name="connsiteX91" fmla="*/ 957641 w 2103411"/>
                <a:gd name="connsiteY91" fmla="*/ 381567 h 1073457"/>
                <a:gd name="connsiteX92" fmla="*/ 963641 w 2103411"/>
                <a:gd name="connsiteY92" fmla="*/ 356503 h 1073457"/>
                <a:gd name="connsiteX93" fmla="*/ 963675 w 2103411"/>
                <a:gd name="connsiteY93" fmla="*/ 353054 h 1073457"/>
                <a:gd name="connsiteX94" fmla="*/ 991047 w 2103411"/>
                <a:gd name="connsiteY94" fmla="*/ 415875 h 1073457"/>
                <a:gd name="connsiteX95" fmla="*/ 1058403 w 2103411"/>
                <a:gd name="connsiteY95" fmla="*/ 536006 h 1073457"/>
                <a:gd name="connsiteX96" fmla="*/ 1154796 w 2103411"/>
                <a:gd name="connsiteY96" fmla="*/ 585663 h 1073457"/>
                <a:gd name="connsiteX97" fmla="*/ 1231377 w 2103411"/>
                <a:gd name="connsiteY97" fmla="*/ 612904 h 1073457"/>
                <a:gd name="connsiteX98" fmla="*/ 1280590 w 2103411"/>
                <a:gd name="connsiteY98" fmla="*/ 614809 h 1073457"/>
                <a:gd name="connsiteX99" fmla="*/ 1490711 w 2103411"/>
                <a:gd name="connsiteY99" fmla="*/ 537657 h 1073457"/>
                <a:gd name="connsiteX100" fmla="*/ 1641841 w 2103411"/>
                <a:gd name="connsiteY100" fmla="*/ 471236 h 1073457"/>
                <a:gd name="connsiteX101" fmla="*/ 1716644 w 2103411"/>
                <a:gd name="connsiteY101" fmla="*/ 451170 h 1073457"/>
                <a:gd name="connsiteX102" fmla="*/ 1754427 w 2103411"/>
                <a:gd name="connsiteY102" fmla="*/ 426913 h 1073457"/>
                <a:gd name="connsiteX103" fmla="*/ 1793098 w 2103411"/>
                <a:gd name="connsiteY103" fmla="*/ 392369 h 1073457"/>
                <a:gd name="connsiteX104" fmla="*/ 1918447 w 2103411"/>
                <a:gd name="connsiteY104" fmla="*/ 180533 h 1073457"/>
                <a:gd name="connsiteX105" fmla="*/ 1941498 w 2103411"/>
                <a:gd name="connsiteY105" fmla="*/ 147195 h 1073457"/>
                <a:gd name="connsiteX106" fmla="*/ 2005442 w 2103411"/>
                <a:gd name="connsiteY106" fmla="*/ 12766 h 1073457"/>
                <a:gd name="connsiteX107" fmla="*/ 2018142 w 2103411"/>
                <a:gd name="connsiteY107" fmla="*/ 701 h 1073457"/>
                <a:gd name="connsiteX0" fmla="*/ 2018142 w 2103411"/>
                <a:gd name="connsiteY0" fmla="*/ 701 h 1073457"/>
                <a:gd name="connsiteX1" fmla="*/ 2023921 w 2103411"/>
                <a:gd name="connsiteY1" fmla="*/ 23878 h 1073457"/>
                <a:gd name="connsiteX2" fmla="*/ 2004871 w 2103411"/>
                <a:gd name="connsiteY2" fmla="*/ 134368 h 1073457"/>
                <a:gd name="connsiteX3" fmla="*/ 1999283 w 2103411"/>
                <a:gd name="connsiteY3" fmla="*/ 143512 h 1073457"/>
                <a:gd name="connsiteX4" fmla="*/ 2092882 w 2103411"/>
                <a:gd name="connsiteY4" fmla="*/ 32006 h 1073457"/>
                <a:gd name="connsiteX5" fmla="*/ 2101962 w 2103411"/>
                <a:gd name="connsiteY5" fmla="*/ 72011 h 1073457"/>
                <a:gd name="connsiteX6" fmla="*/ 2067863 w 2103411"/>
                <a:gd name="connsiteY6" fmla="*/ 255971 h 1073457"/>
                <a:gd name="connsiteX7" fmla="*/ 2052940 w 2103411"/>
                <a:gd name="connsiteY7" fmla="*/ 289816 h 1073457"/>
                <a:gd name="connsiteX8" fmla="*/ 1953055 w 2103411"/>
                <a:gd name="connsiteY8" fmla="*/ 440756 h 1073457"/>
                <a:gd name="connsiteX9" fmla="*/ 1882252 w 2103411"/>
                <a:gd name="connsiteY9" fmla="*/ 485142 h 1073457"/>
                <a:gd name="connsiteX10" fmla="*/ 1854566 w 2103411"/>
                <a:gd name="connsiteY10" fmla="*/ 488444 h 1073457"/>
                <a:gd name="connsiteX11" fmla="*/ 1914384 w 2103411"/>
                <a:gd name="connsiteY11" fmla="*/ 418912 h 1073457"/>
                <a:gd name="connsiteX12" fmla="*/ 2010649 w 2103411"/>
                <a:gd name="connsiteY12" fmla="*/ 312041 h 1073457"/>
                <a:gd name="connsiteX13" fmla="*/ 2049765 w 2103411"/>
                <a:gd name="connsiteY13" fmla="*/ 232285 h 1073457"/>
                <a:gd name="connsiteX14" fmla="*/ 2074086 w 2103411"/>
                <a:gd name="connsiteY14" fmla="*/ 107190 h 1073457"/>
                <a:gd name="connsiteX15" fmla="*/ 2059481 w 2103411"/>
                <a:gd name="connsiteY15" fmla="*/ 160276 h 1073457"/>
                <a:gd name="connsiteX16" fmla="*/ 1864790 w 2103411"/>
                <a:gd name="connsiteY16" fmla="*/ 466346 h 1073457"/>
                <a:gd name="connsiteX17" fmla="*/ 1836596 w 2103411"/>
                <a:gd name="connsiteY17" fmla="*/ 489841 h 1073457"/>
                <a:gd name="connsiteX18" fmla="*/ 1818371 w 2103411"/>
                <a:gd name="connsiteY18" fmla="*/ 516130 h 1073457"/>
                <a:gd name="connsiteX19" fmla="*/ 1760396 w 2103411"/>
                <a:gd name="connsiteY19" fmla="*/ 729427 h 1073457"/>
                <a:gd name="connsiteX20" fmla="*/ 1719502 w 2103411"/>
                <a:gd name="connsiteY20" fmla="*/ 778322 h 1073457"/>
                <a:gd name="connsiteX21" fmla="*/ 1760205 w 2103411"/>
                <a:gd name="connsiteY21" fmla="*/ 732030 h 1073457"/>
                <a:gd name="connsiteX22" fmla="*/ 1781795 w 2103411"/>
                <a:gd name="connsiteY22" fmla="*/ 650877 h 1073457"/>
                <a:gd name="connsiteX23" fmla="*/ 1798115 w 2103411"/>
                <a:gd name="connsiteY23" fmla="*/ 633478 h 1073457"/>
                <a:gd name="connsiteX24" fmla="*/ 1761856 w 2103411"/>
                <a:gd name="connsiteY24" fmla="*/ 870905 h 1073457"/>
                <a:gd name="connsiteX25" fmla="*/ 1735123 w 2103411"/>
                <a:gd name="connsiteY25" fmla="*/ 904496 h 1073457"/>
                <a:gd name="connsiteX26" fmla="*/ 1569832 w 2103411"/>
                <a:gd name="connsiteY26" fmla="*/ 999302 h 1073457"/>
                <a:gd name="connsiteX27" fmla="*/ 1313038 w 2103411"/>
                <a:gd name="connsiteY27" fmla="*/ 1065215 h 1073457"/>
                <a:gd name="connsiteX28" fmla="*/ 1144065 w 2103411"/>
                <a:gd name="connsiteY28" fmla="*/ 1058357 h 1073457"/>
                <a:gd name="connsiteX29" fmla="*/ 774050 w 2103411"/>
                <a:gd name="connsiteY29" fmla="*/ 997841 h 1073457"/>
                <a:gd name="connsiteX30" fmla="*/ 718170 w 2103411"/>
                <a:gd name="connsiteY30" fmla="*/ 960884 h 1073457"/>
                <a:gd name="connsiteX31" fmla="*/ 700644 w 2103411"/>
                <a:gd name="connsiteY31" fmla="*/ 901893 h 1073457"/>
                <a:gd name="connsiteX32" fmla="*/ 718424 w 2103411"/>
                <a:gd name="connsiteY32" fmla="*/ 801055 h 1073457"/>
                <a:gd name="connsiteX33" fmla="*/ 767510 w 2103411"/>
                <a:gd name="connsiteY33" fmla="*/ 798261 h 1073457"/>
                <a:gd name="connsiteX34" fmla="*/ 1184324 w 2103411"/>
                <a:gd name="connsiteY34" fmla="*/ 892686 h 1073457"/>
                <a:gd name="connsiteX35" fmla="*/ 1228965 w 2103411"/>
                <a:gd name="connsiteY35" fmla="*/ 903544 h 1073457"/>
                <a:gd name="connsiteX36" fmla="*/ 1260489 w 2103411"/>
                <a:gd name="connsiteY36" fmla="*/ 906344 h 1073457"/>
                <a:gd name="connsiteX37" fmla="*/ 1261921 w 2103411"/>
                <a:gd name="connsiteY37" fmla="*/ 906528 h 1073457"/>
                <a:gd name="connsiteX38" fmla="*/ 1263237 w 2103411"/>
                <a:gd name="connsiteY38" fmla="*/ 906646 h 1073457"/>
                <a:gd name="connsiteX39" fmla="*/ 1275446 w 2103411"/>
                <a:gd name="connsiteY39" fmla="*/ 908243 h 1073457"/>
                <a:gd name="connsiteX40" fmla="*/ 1288875 w 2103411"/>
                <a:gd name="connsiteY40" fmla="*/ 906044 h 1073457"/>
                <a:gd name="connsiteX41" fmla="*/ 1289861 w 2103411"/>
                <a:gd name="connsiteY41" fmla="*/ 905957 h 1073457"/>
                <a:gd name="connsiteX42" fmla="*/ 1290796 w 2103411"/>
                <a:gd name="connsiteY42" fmla="*/ 905806 h 1073457"/>
                <a:gd name="connsiteX43" fmla="*/ 1315896 w 2103411"/>
                <a:gd name="connsiteY43" fmla="*/ 903607 h 1073457"/>
                <a:gd name="connsiteX44" fmla="*/ 1359901 w 2103411"/>
                <a:gd name="connsiteY44" fmla="*/ 891415 h 1073457"/>
                <a:gd name="connsiteX45" fmla="*/ 1434260 w 2103411"/>
                <a:gd name="connsiteY45" fmla="*/ 867158 h 1073457"/>
                <a:gd name="connsiteX46" fmla="*/ 1435149 w 2103411"/>
                <a:gd name="connsiteY46" fmla="*/ 866904 h 1073457"/>
                <a:gd name="connsiteX47" fmla="*/ 1551227 w 2103411"/>
                <a:gd name="connsiteY47" fmla="*/ 834710 h 1073457"/>
                <a:gd name="connsiteX48" fmla="*/ 1454707 w 2103411"/>
                <a:gd name="connsiteY48" fmla="*/ 860491 h 1073457"/>
                <a:gd name="connsiteX49" fmla="*/ 1434260 w 2103411"/>
                <a:gd name="connsiteY49" fmla="*/ 867158 h 1073457"/>
                <a:gd name="connsiteX50" fmla="*/ 1319642 w 2103411"/>
                <a:gd name="connsiteY50" fmla="*/ 901131 h 1073457"/>
                <a:gd name="connsiteX51" fmla="*/ 1290796 w 2103411"/>
                <a:gd name="connsiteY51" fmla="*/ 905806 h 1073457"/>
                <a:gd name="connsiteX52" fmla="*/ 1289797 w 2103411"/>
                <a:gd name="connsiteY52" fmla="*/ 905893 h 1073457"/>
                <a:gd name="connsiteX53" fmla="*/ 1288875 w 2103411"/>
                <a:gd name="connsiteY53" fmla="*/ 906044 h 1073457"/>
                <a:gd name="connsiteX54" fmla="*/ 1272589 w 2103411"/>
                <a:gd name="connsiteY54" fmla="*/ 907481 h 1073457"/>
                <a:gd name="connsiteX55" fmla="*/ 1263237 w 2103411"/>
                <a:gd name="connsiteY55" fmla="*/ 906646 h 1073457"/>
                <a:gd name="connsiteX56" fmla="*/ 1261857 w 2103411"/>
                <a:gd name="connsiteY56" fmla="*/ 906465 h 1073457"/>
                <a:gd name="connsiteX57" fmla="*/ 1260489 w 2103411"/>
                <a:gd name="connsiteY57" fmla="*/ 906344 h 1073457"/>
                <a:gd name="connsiteX58" fmla="*/ 1230869 w 2103411"/>
                <a:gd name="connsiteY58" fmla="*/ 902528 h 1073457"/>
                <a:gd name="connsiteX59" fmla="*/ 827454 w 2103411"/>
                <a:gd name="connsiteY59" fmla="*/ 788862 h 1073457"/>
                <a:gd name="connsiteX60" fmla="*/ 754048 w 2103411"/>
                <a:gd name="connsiteY60" fmla="*/ 773686 h 1073457"/>
                <a:gd name="connsiteX61" fmla="*/ 726806 w 2103411"/>
                <a:gd name="connsiteY61" fmla="*/ 746636 h 1073457"/>
                <a:gd name="connsiteX62" fmla="*/ 731823 w 2103411"/>
                <a:gd name="connsiteY62" fmla="*/ 671388 h 1073457"/>
                <a:gd name="connsiteX63" fmla="*/ 782242 w 2103411"/>
                <a:gd name="connsiteY63" fmla="*/ 639447 h 1073457"/>
                <a:gd name="connsiteX64" fmla="*/ 825280 w 2103411"/>
                <a:gd name="connsiteY64" fmla="*/ 599909 h 1073457"/>
                <a:gd name="connsiteX65" fmla="*/ 828957 w 2103411"/>
                <a:gd name="connsiteY65" fmla="*/ 595648 h 1073457"/>
                <a:gd name="connsiteX66" fmla="*/ 828900 w 2103411"/>
                <a:gd name="connsiteY66" fmla="*/ 595680 h 1073457"/>
                <a:gd name="connsiteX67" fmla="*/ 485558 w 2103411"/>
                <a:gd name="connsiteY67" fmla="*/ 662851 h 1073457"/>
                <a:gd name="connsiteX68" fmla="*/ 478750 w 2103411"/>
                <a:gd name="connsiteY68" fmla="*/ 662527 h 1073457"/>
                <a:gd name="connsiteX69" fmla="*/ 476489 w 2103411"/>
                <a:gd name="connsiteY69" fmla="*/ 672150 h 1073457"/>
                <a:gd name="connsiteX70" fmla="*/ 283957 w 2103411"/>
                <a:gd name="connsiteY70" fmla="*/ 674626 h 1073457"/>
                <a:gd name="connsiteX71" fmla="*/ 35228 w 2103411"/>
                <a:gd name="connsiteY71" fmla="*/ 602935 h 1073457"/>
                <a:gd name="connsiteX72" fmla="*/ 11161 w 2103411"/>
                <a:gd name="connsiteY72" fmla="*/ 573534 h 1073457"/>
                <a:gd name="connsiteX73" fmla="*/ 5446 w 2103411"/>
                <a:gd name="connsiteY73" fmla="*/ 470791 h 1073457"/>
                <a:gd name="connsiteX74" fmla="*/ 8084 w 2103411"/>
                <a:gd name="connsiteY74" fmla="*/ 471391 h 1073457"/>
                <a:gd name="connsiteX75" fmla="*/ 0 w 2103411"/>
                <a:gd name="connsiteY75" fmla="*/ 433515 h 1073457"/>
                <a:gd name="connsiteX76" fmla="*/ 9865 w 2103411"/>
                <a:gd name="connsiteY76" fmla="*/ 387296 h 1073457"/>
                <a:gd name="connsiteX77" fmla="*/ 17990 w 2103411"/>
                <a:gd name="connsiteY77" fmla="*/ 374934 h 1073457"/>
                <a:gd name="connsiteX78" fmla="*/ 30148 w 2103411"/>
                <a:gd name="connsiteY78" fmla="*/ 332869 h 1073457"/>
                <a:gd name="connsiteX79" fmla="*/ 30465 w 2103411"/>
                <a:gd name="connsiteY79" fmla="*/ 308612 h 1073457"/>
                <a:gd name="connsiteX80" fmla="*/ 122985 w 2103411"/>
                <a:gd name="connsiteY80" fmla="*/ 220157 h 1073457"/>
                <a:gd name="connsiteX81" fmla="*/ 137590 w 2103411"/>
                <a:gd name="connsiteY81" fmla="*/ 215013 h 1073457"/>
                <a:gd name="connsiteX82" fmla="*/ 378763 w 2103411"/>
                <a:gd name="connsiteY82" fmla="*/ 173992 h 1073457"/>
                <a:gd name="connsiteX83" fmla="*/ 664513 w 2103411"/>
                <a:gd name="connsiteY83" fmla="*/ 180342 h 1073457"/>
                <a:gd name="connsiteX84" fmla="*/ 937563 w 2103411"/>
                <a:gd name="connsiteY84" fmla="*/ 123192 h 1073457"/>
                <a:gd name="connsiteX85" fmla="*/ 964685 w 2103411"/>
                <a:gd name="connsiteY85" fmla="*/ 249808 h 1073457"/>
                <a:gd name="connsiteX86" fmla="*/ 963675 w 2103411"/>
                <a:gd name="connsiteY86" fmla="*/ 353054 h 1073457"/>
                <a:gd name="connsiteX87" fmla="*/ 963153 w 2103411"/>
                <a:gd name="connsiteY87" fmla="*/ 351856 h 1073457"/>
                <a:gd name="connsiteX88" fmla="*/ 954150 w 2103411"/>
                <a:gd name="connsiteY88" fmla="*/ 376490 h 1073457"/>
                <a:gd name="connsiteX89" fmla="*/ 957549 w 2103411"/>
                <a:gd name="connsiteY89" fmla="*/ 381663 h 1073457"/>
                <a:gd name="connsiteX90" fmla="*/ 957641 w 2103411"/>
                <a:gd name="connsiteY90" fmla="*/ 381567 h 1073457"/>
                <a:gd name="connsiteX91" fmla="*/ 963641 w 2103411"/>
                <a:gd name="connsiteY91" fmla="*/ 356503 h 1073457"/>
                <a:gd name="connsiteX92" fmla="*/ 963675 w 2103411"/>
                <a:gd name="connsiteY92" fmla="*/ 353054 h 1073457"/>
                <a:gd name="connsiteX93" fmla="*/ 991047 w 2103411"/>
                <a:gd name="connsiteY93" fmla="*/ 415875 h 1073457"/>
                <a:gd name="connsiteX94" fmla="*/ 1058403 w 2103411"/>
                <a:gd name="connsiteY94" fmla="*/ 536006 h 1073457"/>
                <a:gd name="connsiteX95" fmla="*/ 1154796 w 2103411"/>
                <a:gd name="connsiteY95" fmla="*/ 585663 h 1073457"/>
                <a:gd name="connsiteX96" fmla="*/ 1231377 w 2103411"/>
                <a:gd name="connsiteY96" fmla="*/ 612904 h 1073457"/>
                <a:gd name="connsiteX97" fmla="*/ 1280590 w 2103411"/>
                <a:gd name="connsiteY97" fmla="*/ 614809 h 1073457"/>
                <a:gd name="connsiteX98" fmla="*/ 1490711 w 2103411"/>
                <a:gd name="connsiteY98" fmla="*/ 537657 h 1073457"/>
                <a:gd name="connsiteX99" fmla="*/ 1641841 w 2103411"/>
                <a:gd name="connsiteY99" fmla="*/ 471236 h 1073457"/>
                <a:gd name="connsiteX100" fmla="*/ 1716644 w 2103411"/>
                <a:gd name="connsiteY100" fmla="*/ 451170 h 1073457"/>
                <a:gd name="connsiteX101" fmla="*/ 1754427 w 2103411"/>
                <a:gd name="connsiteY101" fmla="*/ 426913 h 1073457"/>
                <a:gd name="connsiteX102" fmla="*/ 1793098 w 2103411"/>
                <a:gd name="connsiteY102" fmla="*/ 392369 h 1073457"/>
                <a:gd name="connsiteX103" fmla="*/ 1918447 w 2103411"/>
                <a:gd name="connsiteY103" fmla="*/ 180533 h 1073457"/>
                <a:gd name="connsiteX104" fmla="*/ 1941498 w 2103411"/>
                <a:gd name="connsiteY104" fmla="*/ 147195 h 1073457"/>
                <a:gd name="connsiteX105" fmla="*/ 2005442 w 2103411"/>
                <a:gd name="connsiteY105" fmla="*/ 12766 h 1073457"/>
                <a:gd name="connsiteX106" fmla="*/ 2018142 w 2103411"/>
                <a:gd name="connsiteY106" fmla="*/ 701 h 1073457"/>
                <a:gd name="connsiteX0" fmla="*/ 2018142 w 2103411"/>
                <a:gd name="connsiteY0" fmla="*/ 701 h 1073457"/>
                <a:gd name="connsiteX1" fmla="*/ 2023921 w 2103411"/>
                <a:gd name="connsiteY1" fmla="*/ 23878 h 1073457"/>
                <a:gd name="connsiteX2" fmla="*/ 2004871 w 2103411"/>
                <a:gd name="connsiteY2" fmla="*/ 134368 h 1073457"/>
                <a:gd name="connsiteX3" fmla="*/ 1999283 w 2103411"/>
                <a:gd name="connsiteY3" fmla="*/ 143512 h 1073457"/>
                <a:gd name="connsiteX4" fmla="*/ 2092882 w 2103411"/>
                <a:gd name="connsiteY4" fmla="*/ 32006 h 1073457"/>
                <a:gd name="connsiteX5" fmla="*/ 2101962 w 2103411"/>
                <a:gd name="connsiteY5" fmla="*/ 72011 h 1073457"/>
                <a:gd name="connsiteX6" fmla="*/ 2067863 w 2103411"/>
                <a:gd name="connsiteY6" fmla="*/ 255971 h 1073457"/>
                <a:gd name="connsiteX7" fmla="*/ 2052940 w 2103411"/>
                <a:gd name="connsiteY7" fmla="*/ 289816 h 1073457"/>
                <a:gd name="connsiteX8" fmla="*/ 1953055 w 2103411"/>
                <a:gd name="connsiteY8" fmla="*/ 440756 h 1073457"/>
                <a:gd name="connsiteX9" fmla="*/ 1882252 w 2103411"/>
                <a:gd name="connsiteY9" fmla="*/ 485142 h 1073457"/>
                <a:gd name="connsiteX10" fmla="*/ 1854566 w 2103411"/>
                <a:gd name="connsiteY10" fmla="*/ 488444 h 1073457"/>
                <a:gd name="connsiteX11" fmla="*/ 1914384 w 2103411"/>
                <a:gd name="connsiteY11" fmla="*/ 418912 h 1073457"/>
                <a:gd name="connsiteX12" fmla="*/ 2010649 w 2103411"/>
                <a:gd name="connsiteY12" fmla="*/ 312041 h 1073457"/>
                <a:gd name="connsiteX13" fmla="*/ 2049765 w 2103411"/>
                <a:gd name="connsiteY13" fmla="*/ 232285 h 1073457"/>
                <a:gd name="connsiteX14" fmla="*/ 2074086 w 2103411"/>
                <a:gd name="connsiteY14" fmla="*/ 107190 h 1073457"/>
                <a:gd name="connsiteX15" fmla="*/ 2059481 w 2103411"/>
                <a:gd name="connsiteY15" fmla="*/ 160276 h 1073457"/>
                <a:gd name="connsiteX16" fmla="*/ 1864790 w 2103411"/>
                <a:gd name="connsiteY16" fmla="*/ 466346 h 1073457"/>
                <a:gd name="connsiteX17" fmla="*/ 1836596 w 2103411"/>
                <a:gd name="connsiteY17" fmla="*/ 489841 h 1073457"/>
                <a:gd name="connsiteX18" fmla="*/ 1818371 w 2103411"/>
                <a:gd name="connsiteY18" fmla="*/ 516130 h 1073457"/>
                <a:gd name="connsiteX19" fmla="*/ 1760396 w 2103411"/>
                <a:gd name="connsiteY19" fmla="*/ 729427 h 1073457"/>
                <a:gd name="connsiteX20" fmla="*/ 1719502 w 2103411"/>
                <a:gd name="connsiteY20" fmla="*/ 778322 h 1073457"/>
                <a:gd name="connsiteX21" fmla="*/ 1760205 w 2103411"/>
                <a:gd name="connsiteY21" fmla="*/ 732030 h 1073457"/>
                <a:gd name="connsiteX22" fmla="*/ 1781795 w 2103411"/>
                <a:gd name="connsiteY22" fmla="*/ 650877 h 1073457"/>
                <a:gd name="connsiteX23" fmla="*/ 1798115 w 2103411"/>
                <a:gd name="connsiteY23" fmla="*/ 633478 h 1073457"/>
                <a:gd name="connsiteX24" fmla="*/ 1761856 w 2103411"/>
                <a:gd name="connsiteY24" fmla="*/ 870905 h 1073457"/>
                <a:gd name="connsiteX25" fmla="*/ 1735123 w 2103411"/>
                <a:gd name="connsiteY25" fmla="*/ 904496 h 1073457"/>
                <a:gd name="connsiteX26" fmla="*/ 1569832 w 2103411"/>
                <a:gd name="connsiteY26" fmla="*/ 999302 h 1073457"/>
                <a:gd name="connsiteX27" fmla="*/ 1313038 w 2103411"/>
                <a:gd name="connsiteY27" fmla="*/ 1065215 h 1073457"/>
                <a:gd name="connsiteX28" fmla="*/ 1144065 w 2103411"/>
                <a:gd name="connsiteY28" fmla="*/ 1058357 h 1073457"/>
                <a:gd name="connsiteX29" fmla="*/ 774050 w 2103411"/>
                <a:gd name="connsiteY29" fmla="*/ 997841 h 1073457"/>
                <a:gd name="connsiteX30" fmla="*/ 718170 w 2103411"/>
                <a:gd name="connsiteY30" fmla="*/ 960884 h 1073457"/>
                <a:gd name="connsiteX31" fmla="*/ 700644 w 2103411"/>
                <a:gd name="connsiteY31" fmla="*/ 901893 h 1073457"/>
                <a:gd name="connsiteX32" fmla="*/ 718424 w 2103411"/>
                <a:gd name="connsiteY32" fmla="*/ 801055 h 1073457"/>
                <a:gd name="connsiteX33" fmla="*/ 767510 w 2103411"/>
                <a:gd name="connsiteY33" fmla="*/ 798261 h 1073457"/>
                <a:gd name="connsiteX34" fmla="*/ 1184324 w 2103411"/>
                <a:gd name="connsiteY34" fmla="*/ 892686 h 1073457"/>
                <a:gd name="connsiteX35" fmla="*/ 1228965 w 2103411"/>
                <a:gd name="connsiteY35" fmla="*/ 903544 h 1073457"/>
                <a:gd name="connsiteX36" fmla="*/ 1260489 w 2103411"/>
                <a:gd name="connsiteY36" fmla="*/ 906344 h 1073457"/>
                <a:gd name="connsiteX37" fmla="*/ 1261921 w 2103411"/>
                <a:gd name="connsiteY37" fmla="*/ 906528 h 1073457"/>
                <a:gd name="connsiteX38" fmla="*/ 1263237 w 2103411"/>
                <a:gd name="connsiteY38" fmla="*/ 906646 h 1073457"/>
                <a:gd name="connsiteX39" fmla="*/ 1275446 w 2103411"/>
                <a:gd name="connsiteY39" fmla="*/ 908243 h 1073457"/>
                <a:gd name="connsiteX40" fmla="*/ 1288875 w 2103411"/>
                <a:gd name="connsiteY40" fmla="*/ 906044 h 1073457"/>
                <a:gd name="connsiteX41" fmla="*/ 1289861 w 2103411"/>
                <a:gd name="connsiteY41" fmla="*/ 905957 h 1073457"/>
                <a:gd name="connsiteX42" fmla="*/ 1290796 w 2103411"/>
                <a:gd name="connsiteY42" fmla="*/ 905806 h 1073457"/>
                <a:gd name="connsiteX43" fmla="*/ 1315896 w 2103411"/>
                <a:gd name="connsiteY43" fmla="*/ 903607 h 1073457"/>
                <a:gd name="connsiteX44" fmla="*/ 1359901 w 2103411"/>
                <a:gd name="connsiteY44" fmla="*/ 891415 h 1073457"/>
                <a:gd name="connsiteX45" fmla="*/ 1434260 w 2103411"/>
                <a:gd name="connsiteY45" fmla="*/ 867158 h 1073457"/>
                <a:gd name="connsiteX46" fmla="*/ 1435149 w 2103411"/>
                <a:gd name="connsiteY46" fmla="*/ 866904 h 1073457"/>
                <a:gd name="connsiteX47" fmla="*/ 1551227 w 2103411"/>
                <a:gd name="connsiteY47" fmla="*/ 834710 h 1073457"/>
                <a:gd name="connsiteX48" fmla="*/ 1454707 w 2103411"/>
                <a:gd name="connsiteY48" fmla="*/ 860491 h 1073457"/>
                <a:gd name="connsiteX49" fmla="*/ 1434260 w 2103411"/>
                <a:gd name="connsiteY49" fmla="*/ 867158 h 1073457"/>
                <a:gd name="connsiteX50" fmla="*/ 1319642 w 2103411"/>
                <a:gd name="connsiteY50" fmla="*/ 901131 h 1073457"/>
                <a:gd name="connsiteX51" fmla="*/ 1290796 w 2103411"/>
                <a:gd name="connsiteY51" fmla="*/ 905806 h 1073457"/>
                <a:gd name="connsiteX52" fmla="*/ 1289797 w 2103411"/>
                <a:gd name="connsiteY52" fmla="*/ 905893 h 1073457"/>
                <a:gd name="connsiteX53" fmla="*/ 1288875 w 2103411"/>
                <a:gd name="connsiteY53" fmla="*/ 906044 h 1073457"/>
                <a:gd name="connsiteX54" fmla="*/ 1272589 w 2103411"/>
                <a:gd name="connsiteY54" fmla="*/ 907481 h 1073457"/>
                <a:gd name="connsiteX55" fmla="*/ 1263237 w 2103411"/>
                <a:gd name="connsiteY55" fmla="*/ 906646 h 1073457"/>
                <a:gd name="connsiteX56" fmla="*/ 1261857 w 2103411"/>
                <a:gd name="connsiteY56" fmla="*/ 906465 h 1073457"/>
                <a:gd name="connsiteX57" fmla="*/ 1260489 w 2103411"/>
                <a:gd name="connsiteY57" fmla="*/ 906344 h 1073457"/>
                <a:gd name="connsiteX58" fmla="*/ 1230869 w 2103411"/>
                <a:gd name="connsiteY58" fmla="*/ 902528 h 1073457"/>
                <a:gd name="connsiteX59" fmla="*/ 827454 w 2103411"/>
                <a:gd name="connsiteY59" fmla="*/ 788862 h 1073457"/>
                <a:gd name="connsiteX60" fmla="*/ 754048 w 2103411"/>
                <a:gd name="connsiteY60" fmla="*/ 773686 h 1073457"/>
                <a:gd name="connsiteX61" fmla="*/ 726806 w 2103411"/>
                <a:gd name="connsiteY61" fmla="*/ 746636 h 1073457"/>
                <a:gd name="connsiteX62" fmla="*/ 731823 w 2103411"/>
                <a:gd name="connsiteY62" fmla="*/ 671388 h 1073457"/>
                <a:gd name="connsiteX63" fmla="*/ 782242 w 2103411"/>
                <a:gd name="connsiteY63" fmla="*/ 639447 h 1073457"/>
                <a:gd name="connsiteX64" fmla="*/ 825280 w 2103411"/>
                <a:gd name="connsiteY64" fmla="*/ 599909 h 1073457"/>
                <a:gd name="connsiteX65" fmla="*/ 828957 w 2103411"/>
                <a:gd name="connsiteY65" fmla="*/ 595648 h 1073457"/>
                <a:gd name="connsiteX66" fmla="*/ 828900 w 2103411"/>
                <a:gd name="connsiteY66" fmla="*/ 595680 h 1073457"/>
                <a:gd name="connsiteX67" fmla="*/ 485558 w 2103411"/>
                <a:gd name="connsiteY67" fmla="*/ 662851 h 1073457"/>
                <a:gd name="connsiteX68" fmla="*/ 476489 w 2103411"/>
                <a:gd name="connsiteY68" fmla="*/ 672150 h 1073457"/>
                <a:gd name="connsiteX69" fmla="*/ 283957 w 2103411"/>
                <a:gd name="connsiteY69" fmla="*/ 674626 h 1073457"/>
                <a:gd name="connsiteX70" fmla="*/ 35228 w 2103411"/>
                <a:gd name="connsiteY70" fmla="*/ 602935 h 1073457"/>
                <a:gd name="connsiteX71" fmla="*/ 11161 w 2103411"/>
                <a:gd name="connsiteY71" fmla="*/ 573534 h 1073457"/>
                <a:gd name="connsiteX72" fmla="*/ 5446 w 2103411"/>
                <a:gd name="connsiteY72" fmla="*/ 470791 h 1073457"/>
                <a:gd name="connsiteX73" fmla="*/ 8084 w 2103411"/>
                <a:gd name="connsiteY73" fmla="*/ 471391 h 1073457"/>
                <a:gd name="connsiteX74" fmla="*/ 0 w 2103411"/>
                <a:gd name="connsiteY74" fmla="*/ 433515 h 1073457"/>
                <a:gd name="connsiteX75" fmla="*/ 9865 w 2103411"/>
                <a:gd name="connsiteY75" fmla="*/ 387296 h 1073457"/>
                <a:gd name="connsiteX76" fmla="*/ 17990 w 2103411"/>
                <a:gd name="connsiteY76" fmla="*/ 374934 h 1073457"/>
                <a:gd name="connsiteX77" fmla="*/ 30148 w 2103411"/>
                <a:gd name="connsiteY77" fmla="*/ 332869 h 1073457"/>
                <a:gd name="connsiteX78" fmla="*/ 30465 w 2103411"/>
                <a:gd name="connsiteY78" fmla="*/ 308612 h 1073457"/>
                <a:gd name="connsiteX79" fmla="*/ 122985 w 2103411"/>
                <a:gd name="connsiteY79" fmla="*/ 220157 h 1073457"/>
                <a:gd name="connsiteX80" fmla="*/ 137590 w 2103411"/>
                <a:gd name="connsiteY80" fmla="*/ 215013 h 1073457"/>
                <a:gd name="connsiteX81" fmla="*/ 378763 w 2103411"/>
                <a:gd name="connsiteY81" fmla="*/ 173992 h 1073457"/>
                <a:gd name="connsiteX82" fmla="*/ 664513 w 2103411"/>
                <a:gd name="connsiteY82" fmla="*/ 180342 h 1073457"/>
                <a:gd name="connsiteX83" fmla="*/ 937563 w 2103411"/>
                <a:gd name="connsiteY83" fmla="*/ 123192 h 1073457"/>
                <a:gd name="connsiteX84" fmla="*/ 964685 w 2103411"/>
                <a:gd name="connsiteY84" fmla="*/ 249808 h 1073457"/>
                <a:gd name="connsiteX85" fmla="*/ 963675 w 2103411"/>
                <a:gd name="connsiteY85" fmla="*/ 353054 h 1073457"/>
                <a:gd name="connsiteX86" fmla="*/ 963153 w 2103411"/>
                <a:gd name="connsiteY86" fmla="*/ 351856 h 1073457"/>
                <a:gd name="connsiteX87" fmla="*/ 954150 w 2103411"/>
                <a:gd name="connsiteY87" fmla="*/ 376490 h 1073457"/>
                <a:gd name="connsiteX88" fmla="*/ 957549 w 2103411"/>
                <a:gd name="connsiteY88" fmla="*/ 381663 h 1073457"/>
                <a:gd name="connsiteX89" fmla="*/ 957641 w 2103411"/>
                <a:gd name="connsiteY89" fmla="*/ 381567 h 1073457"/>
                <a:gd name="connsiteX90" fmla="*/ 963641 w 2103411"/>
                <a:gd name="connsiteY90" fmla="*/ 356503 h 1073457"/>
                <a:gd name="connsiteX91" fmla="*/ 963675 w 2103411"/>
                <a:gd name="connsiteY91" fmla="*/ 353054 h 1073457"/>
                <a:gd name="connsiteX92" fmla="*/ 991047 w 2103411"/>
                <a:gd name="connsiteY92" fmla="*/ 415875 h 1073457"/>
                <a:gd name="connsiteX93" fmla="*/ 1058403 w 2103411"/>
                <a:gd name="connsiteY93" fmla="*/ 536006 h 1073457"/>
                <a:gd name="connsiteX94" fmla="*/ 1154796 w 2103411"/>
                <a:gd name="connsiteY94" fmla="*/ 585663 h 1073457"/>
                <a:gd name="connsiteX95" fmla="*/ 1231377 w 2103411"/>
                <a:gd name="connsiteY95" fmla="*/ 612904 h 1073457"/>
                <a:gd name="connsiteX96" fmla="*/ 1280590 w 2103411"/>
                <a:gd name="connsiteY96" fmla="*/ 614809 h 1073457"/>
                <a:gd name="connsiteX97" fmla="*/ 1490711 w 2103411"/>
                <a:gd name="connsiteY97" fmla="*/ 537657 h 1073457"/>
                <a:gd name="connsiteX98" fmla="*/ 1641841 w 2103411"/>
                <a:gd name="connsiteY98" fmla="*/ 471236 h 1073457"/>
                <a:gd name="connsiteX99" fmla="*/ 1716644 w 2103411"/>
                <a:gd name="connsiteY99" fmla="*/ 451170 h 1073457"/>
                <a:gd name="connsiteX100" fmla="*/ 1754427 w 2103411"/>
                <a:gd name="connsiteY100" fmla="*/ 426913 h 1073457"/>
                <a:gd name="connsiteX101" fmla="*/ 1793098 w 2103411"/>
                <a:gd name="connsiteY101" fmla="*/ 392369 h 1073457"/>
                <a:gd name="connsiteX102" fmla="*/ 1918447 w 2103411"/>
                <a:gd name="connsiteY102" fmla="*/ 180533 h 1073457"/>
                <a:gd name="connsiteX103" fmla="*/ 1941498 w 2103411"/>
                <a:gd name="connsiteY103" fmla="*/ 147195 h 1073457"/>
                <a:gd name="connsiteX104" fmla="*/ 2005442 w 2103411"/>
                <a:gd name="connsiteY104" fmla="*/ 12766 h 1073457"/>
                <a:gd name="connsiteX105" fmla="*/ 2018142 w 2103411"/>
                <a:gd name="connsiteY105" fmla="*/ 701 h 1073457"/>
                <a:gd name="connsiteX0" fmla="*/ 2018142 w 2103411"/>
                <a:gd name="connsiteY0" fmla="*/ 701 h 1073457"/>
                <a:gd name="connsiteX1" fmla="*/ 2023921 w 2103411"/>
                <a:gd name="connsiteY1" fmla="*/ 23878 h 1073457"/>
                <a:gd name="connsiteX2" fmla="*/ 2004871 w 2103411"/>
                <a:gd name="connsiteY2" fmla="*/ 134368 h 1073457"/>
                <a:gd name="connsiteX3" fmla="*/ 1999283 w 2103411"/>
                <a:gd name="connsiteY3" fmla="*/ 143512 h 1073457"/>
                <a:gd name="connsiteX4" fmla="*/ 2092882 w 2103411"/>
                <a:gd name="connsiteY4" fmla="*/ 32006 h 1073457"/>
                <a:gd name="connsiteX5" fmla="*/ 2101962 w 2103411"/>
                <a:gd name="connsiteY5" fmla="*/ 72011 h 1073457"/>
                <a:gd name="connsiteX6" fmla="*/ 2067863 w 2103411"/>
                <a:gd name="connsiteY6" fmla="*/ 255971 h 1073457"/>
                <a:gd name="connsiteX7" fmla="*/ 2052940 w 2103411"/>
                <a:gd name="connsiteY7" fmla="*/ 289816 h 1073457"/>
                <a:gd name="connsiteX8" fmla="*/ 1953055 w 2103411"/>
                <a:gd name="connsiteY8" fmla="*/ 440756 h 1073457"/>
                <a:gd name="connsiteX9" fmla="*/ 1882252 w 2103411"/>
                <a:gd name="connsiteY9" fmla="*/ 485142 h 1073457"/>
                <a:gd name="connsiteX10" fmla="*/ 1854566 w 2103411"/>
                <a:gd name="connsiteY10" fmla="*/ 488444 h 1073457"/>
                <a:gd name="connsiteX11" fmla="*/ 1914384 w 2103411"/>
                <a:gd name="connsiteY11" fmla="*/ 418912 h 1073457"/>
                <a:gd name="connsiteX12" fmla="*/ 2010649 w 2103411"/>
                <a:gd name="connsiteY12" fmla="*/ 312041 h 1073457"/>
                <a:gd name="connsiteX13" fmla="*/ 2049765 w 2103411"/>
                <a:gd name="connsiteY13" fmla="*/ 232285 h 1073457"/>
                <a:gd name="connsiteX14" fmla="*/ 2074086 w 2103411"/>
                <a:gd name="connsiteY14" fmla="*/ 107190 h 1073457"/>
                <a:gd name="connsiteX15" fmla="*/ 2059481 w 2103411"/>
                <a:gd name="connsiteY15" fmla="*/ 160276 h 1073457"/>
                <a:gd name="connsiteX16" fmla="*/ 1864790 w 2103411"/>
                <a:gd name="connsiteY16" fmla="*/ 466346 h 1073457"/>
                <a:gd name="connsiteX17" fmla="*/ 1836596 w 2103411"/>
                <a:gd name="connsiteY17" fmla="*/ 489841 h 1073457"/>
                <a:gd name="connsiteX18" fmla="*/ 1818371 w 2103411"/>
                <a:gd name="connsiteY18" fmla="*/ 516130 h 1073457"/>
                <a:gd name="connsiteX19" fmla="*/ 1760396 w 2103411"/>
                <a:gd name="connsiteY19" fmla="*/ 729427 h 1073457"/>
                <a:gd name="connsiteX20" fmla="*/ 1719502 w 2103411"/>
                <a:gd name="connsiteY20" fmla="*/ 778322 h 1073457"/>
                <a:gd name="connsiteX21" fmla="*/ 1760205 w 2103411"/>
                <a:gd name="connsiteY21" fmla="*/ 732030 h 1073457"/>
                <a:gd name="connsiteX22" fmla="*/ 1781795 w 2103411"/>
                <a:gd name="connsiteY22" fmla="*/ 650877 h 1073457"/>
                <a:gd name="connsiteX23" fmla="*/ 1798115 w 2103411"/>
                <a:gd name="connsiteY23" fmla="*/ 633478 h 1073457"/>
                <a:gd name="connsiteX24" fmla="*/ 1761856 w 2103411"/>
                <a:gd name="connsiteY24" fmla="*/ 870905 h 1073457"/>
                <a:gd name="connsiteX25" fmla="*/ 1735123 w 2103411"/>
                <a:gd name="connsiteY25" fmla="*/ 904496 h 1073457"/>
                <a:gd name="connsiteX26" fmla="*/ 1569832 w 2103411"/>
                <a:gd name="connsiteY26" fmla="*/ 999302 h 1073457"/>
                <a:gd name="connsiteX27" fmla="*/ 1313038 w 2103411"/>
                <a:gd name="connsiteY27" fmla="*/ 1065215 h 1073457"/>
                <a:gd name="connsiteX28" fmla="*/ 1144065 w 2103411"/>
                <a:gd name="connsiteY28" fmla="*/ 1058357 h 1073457"/>
                <a:gd name="connsiteX29" fmla="*/ 774050 w 2103411"/>
                <a:gd name="connsiteY29" fmla="*/ 997841 h 1073457"/>
                <a:gd name="connsiteX30" fmla="*/ 718170 w 2103411"/>
                <a:gd name="connsiteY30" fmla="*/ 960884 h 1073457"/>
                <a:gd name="connsiteX31" fmla="*/ 700644 w 2103411"/>
                <a:gd name="connsiteY31" fmla="*/ 901893 h 1073457"/>
                <a:gd name="connsiteX32" fmla="*/ 718424 w 2103411"/>
                <a:gd name="connsiteY32" fmla="*/ 801055 h 1073457"/>
                <a:gd name="connsiteX33" fmla="*/ 767510 w 2103411"/>
                <a:gd name="connsiteY33" fmla="*/ 798261 h 1073457"/>
                <a:gd name="connsiteX34" fmla="*/ 1184324 w 2103411"/>
                <a:gd name="connsiteY34" fmla="*/ 892686 h 1073457"/>
                <a:gd name="connsiteX35" fmla="*/ 1228965 w 2103411"/>
                <a:gd name="connsiteY35" fmla="*/ 903544 h 1073457"/>
                <a:gd name="connsiteX36" fmla="*/ 1260489 w 2103411"/>
                <a:gd name="connsiteY36" fmla="*/ 906344 h 1073457"/>
                <a:gd name="connsiteX37" fmla="*/ 1261921 w 2103411"/>
                <a:gd name="connsiteY37" fmla="*/ 906528 h 1073457"/>
                <a:gd name="connsiteX38" fmla="*/ 1263237 w 2103411"/>
                <a:gd name="connsiteY38" fmla="*/ 906646 h 1073457"/>
                <a:gd name="connsiteX39" fmla="*/ 1275446 w 2103411"/>
                <a:gd name="connsiteY39" fmla="*/ 908243 h 1073457"/>
                <a:gd name="connsiteX40" fmla="*/ 1288875 w 2103411"/>
                <a:gd name="connsiteY40" fmla="*/ 906044 h 1073457"/>
                <a:gd name="connsiteX41" fmla="*/ 1289861 w 2103411"/>
                <a:gd name="connsiteY41" fmla="*/ 905957 h 1073457"/>
                <a:gd name="connsiteX42" fmla="*/ 1290796 w 2103411"/>
                <a:gd name="connsiteY42" fmla="*/ 905806 h 1073457"/>
                <a:gd name="connsiteX43" fmla="*/ 1315896 w 2103411"/>
                <a:gd name="connsiteY43" fmla="*/ 903607 h 1073457"/>
                <a:gd name="connsiteX44" fmla="*/ 1359901 w 2103411"/>
                <a:gd name="connsiteY44" fmla="*/ 891415 h 1073457"/>
                <a:gd name="connsiteX45" fmla="*/ 1434260 w 2103411"/>
                <a:gd name="connsiteY45" fmla="*/ 867158 h 1073457"/>
                <a:gd name="connsiteX46" fmla="*/ 1435149 w 2103411"/>
                <a:gd name="connsiteY46" fmla="*/ 866904 h 1073457"/>
                <a:gd name="connsiteX47" fmla="*/ 1551227 w 2103411"/>
                <a:gd name="connsiteY47" fmla="*/ 834710 h 1073457"/>
                <a:gd name="connsiteX48" fmla="*/ 1454707 w 2103411"/>
                <a:gd name="connsiteY48" fmla="*/ 860491 h 1073457"/>
                <a:gd name="connsiteX49" fmla="*/ 1434260 w 2103411"/>
                <a:gd name="connsiteY49" fmla="*/ 867158 h 1073457"/>
                <a:gd name="connsiteX50" fmla="*/ 1319642 w 2103411"/>
                <a:gd name="connsiteY50" fmla="*/ 901131 h 1073457"/>
                <a:gd name="connsiteX51" fmla="*/ 1290796 w 2103411"/>
                <a:gd name="connsiteY51" fmla="*/ 905806 h 1073457"/>
                <a:gd name="connsiteX52" fmla="*/ 1289797 w 2103411"/>
                <a:gd name="connsiteY52" fmla="*/ 905893 h 1073457"/>
                <a:gd name="connsiteX53" fmla="*/ 1288875 w 2103411"/>
                <a:gd name="connsiteY53" fmla="*/ 906044 h 1073457"/>
                <a:gd name="connsiteX54" fmla="*/ 1272589 w 2103411"/>
                <a:gd name="connsiteY54" fmla="*/ 907481 h 1073457"/>
                <a:gd name="connsiteX55" fmla="*/ 1263237 w 2103411"/>
                <a:gd name="connsiteY55" fmla="*/ 906646 h 1073457"/>
                <a:gd name="connsiteX56" fmla="*/ 1261857 w 2103411"/>
                <a:gd name="connsiteY56" fmla="*/ 906465 h 1073457"/>
                <a:gd name="connsiteX57" fmla="*/ 1260489 w 2103411"/>
                <a:gd name="connsiteY57" fmla="*/ 906344 h 1073457"/>
                <a:gd name="connsiteX58" fmla="*/ 1230869 w 2103411"/>
                <a:gd name="connsiteY58" fmla="*/ 902528 h 1073457"/>
                <a:gd name="connsiteX59" fmla="*/ 827454 w 2103411"/>
                <a:gd name="connsiteY59" fmla="*/ 788862 h 1073457"/>
                <a:gd name="connsiteX60" fmla="*/ 754048 w 2103411"/>
                <a:gd name="connsiteY60" fmla="*/ 773686 h 1073457"/>
                <a:gd name="connsiteX61" fmla="*/ 726806 w 2103411"/>
                <a:gd name="connsiteY61" fmla="*/ 746636 h 1073457"/>
                <a:gd name="connsiteX62" fmla="*/ 731823 w 2103411"/>
                <a:gd name="connsiteY62" fmla="*/ 671388 h 1073457"/>
                <a:gd name="connsiteX63" fmla="*/ 782242 w 2103411"/>
                <a:gd name="connsiteY63" fmla="*/ 639447 h 1073457"/>
                <a:gd name="connsiteX64" fmla="*/ 825280 w 2103411"/>
                <a:gd name="connsiteY64" fmla="*/ 599909 h 1073457"/>
                <a:gd name="connsiteX65" fmla="*/ 828957 w 2103411"/>
                <a:gd name="connsiteY65" fmla="*/ 595648 h 1073457"/>
                <a:gd name="connsiteX66" fmla="*/ 828900 w 2103411"/>
                <a:gd name="connsiteY66" fmla="*/ 595680 h 1073457"/>
                <a:gd name="connsiteX67" fmla="*/ 485558 w 2103411"/>
                <a:gd name="connsiteY67" fmla="*/ 662851 h 1073457"/>
                <a:gd name="connsiteX68" fmla="*/ 476489 w 2103411"/>
                <a:gd name="connsiteY68" fmla="*/ 672150 h 1073457"/>
                <a:gd name="connsiteX69" fmla="*/ 283957 w 2103411"/>
                <a:gd name="connsiteY69" fmla="*/ 674626 h 1073457"/>
                <a:gd name="connsiteX70" fmla="*/ 35228 w 2103411"/>
                <a:gd name="connsiteY70" fmla="*/ 602935 h 1073457"/>
                <a:gd name="connsiteX71" fmla="*/ 11161 w 2103411"/>
                <a:gd name="connsiteY71" fmla="*/ 573534 h 1073457"/>
                <a:gd name="connsiteX72" fmla="*/ 5446 w 2103411"/>
                <a:gd name="connsiteY72" fmla="*/ 470791 h 1073457"/>
                <a:gd name="connsiteX73" fmla="*/ 8084 w 2103411"/>
                <a:gd name="connsiteY73" fmla="*/ 471391 h 1073457"/>
                <a:gd name="connsiteX74" fmla="*/ 0 w 2103411"/>
                <a:gd name="connsiteY74" fmla="*/ 433515 h 1073457"/>
                <a:gd name="connsiteX75" fmla="*/ 9865 w 2103411"/>
                <a:gd name="connsiteY75" fmla="*/ 387296 h 1073457"/>
                <a:gd name="connsiteX76" fmla="*/ 17990 w 2103411"/>
                <a:gd name="connsiteY76" fmla="*/ 374934 h 1073457"/>
                <a:gd name="connsiteX77" fmla="*/ 30148 w 2103411"/>
                <a:gd name="connsiteY77" fmla="*/ 332869 h 1073457"/>
                <a:gd name="connsiteX78" fmla="*/ 30465 w 2103411"/>
                <a:gd name="connsiteY78" fmla="*/ 308612 h 1073457"/>
                <a:gd name="connsiteX79" fmla="*/ 122985 w 2103411"/>
                <a:gd name="connsiteY79" fmla="*/ 220157 h 1073457"/>
                <a:gd name="connsiteX80" fmla="*/ 137590 w 2103411"/>
                <a:gd name="connsiteY80" fmla="*/ 215013 h 1073457"/>
                <a:gd name="connsiteX81" fmla="*/ 378763 w 2103411"/>
                <a:gd name="connsiteY81" fmla="*/ 173992 h 1073457"/>
                <a:gd name="connsiteX82" fmla="*/ 664513 w 2103411"/>
                <a:gd name="connsiteY82" fmla="*/ 180342 h 1073457"/>
                <a:gd name="connsiteX83" fmla="*/ 937563 w 2103411"/>
                <a:gd name="connsiteY83" fmla="*/ 123192 h 1073457"/>
                <a:gd name="connsiteX84" fmla="*/ 964685 w 2103411"/>
                <a:gd name="connsiteY84" fmla="*/ 249808 h 1073457"/>
                <a:gd name="connsiteX85" fmla="*/ 963675 w 2103411"/>
                <a:gd name="connsiteY85" fmla="*/ 353054 h 1073457"/>
                <a:gd name="connsiteX86" fmla="*/ 963153 w 2103411"/>
                <a:gd name="connsiteY86" fmla="*/ 351856 h 1073457"/>
                <a:gd name="connsiteX87" fmla="*/ 954150 w 2103411"/>
                <a:gd name="connsiteY87" fmla="*/ 376490 h 1073457"/>
                <a:gd name="connsiteX88" fmla="*/ 957549 w 2103411"/>
                <a:gd name="connsiteY88" fmla="*/ 381663 h 1073457"/>
                <a:gd name="connsiteX89" fmla="*/ 957641 w 2103411"/>
                <a:gd name="connsiteY89" fmla="*/ 381567 h 1073457"/>
                <a:gd name="connsiteX90" fmla="*/ 963641 w 2103411"/>
                <a:gd name="connsiteY90" fmla="*/ 356503 h 1073457"/>
                <a:gd name="connsiteX91" fmla="*/ 963675 w 2103411"/>
                <a:gd name="connsiteY91" fmla="*/ 353054 h 1073457"/>
                <a:gd name="connsiteX92" fmla="*/ 991047 w 2103411"/>
                <a:gd name="connsiteY92" fmla="*/ 415875 h 1073457"/>
                <a:gd name="connsiteX93" fmla="*/ 1058403 w 2103411"/>
                <a:gd name="connsiteY93" fmla="*/ 536006 h 1073457"/>
                <a:gd name="connsiteX94" fmla="*/ 1154796 w 2103411"/>
                <a:gd name="connsiteY94" fmla="*/ 585663 h 1073457"/>
                <a:gd name="connsiteX95" fmla="*/ 1231377 w 2103411"/>
                <a:gd name="connsiteY95" fmla="*/ 612904 h 1073457"/>
                <a:gd name="connsiteX96" fmla="*/ 1280590 w 2103411"/>
                <a:gd name="connsiteY96" fmla="*/ 614809 h 1073457"/>
                <a:gd name="connsiteX97" fmla="*/ 1490711 w 2103411"/>
                <a:gd name="connsiteY97" fmla="*/ 537657 h 1073457"/>
                <a:gd name="connsiteX98" fmla="*/ 1641841 w 2103411"/>
                <a:gd name="connsiteY98" fmla="*/ 471236 h 1073457"/>
                <a:gd name="connsiteX99" fmla="*/ 1716644 w 2103411"/>
                <a:gd name="connsiteY99" fmla="*/ 451170 h 1073457"/>
                <a:gd name="connsiteX100" fmla="*/ 1754427 w 2103411"/>
                <a:gd name="connsiteY100" fmla="*/ 426913 h 1073457"/>
                <a:gd name="connsiteX101" fmla="*/ 1793098 w 2103411"/>
                <a:gd name="connsiteY101" fmla="*/ 392369 h 1073457"/>
                <a:gd name="connsiteX102" fmla="*/ 1918447 w 2103411"/>
                <a:gd name="connsiteY102" fmla="*/ 180533 h 1073457"/>
                <a:gd name="connsiteX103" fmla="*/ 1941498 w 2103411"/>
                <a:gd name="connsiteY103" fmla="*/ 147195 h 1073457"/>
                <a:gd name="connsiteX104" fmla="*/ 2005442 w 2103411"/>
                <a:gd name="connsiteY104" fmla="*/ 12766 h 1073457"/>
                <a:gd name="connsiteX105" fmla="*/ 2018142 w 2103411"/>
                <a:gd name="connsiteY105" fmla="*/ 701 h 1073457"/>
                <a:gd name="connsiteX0" fmla="*/ 2018142 w 2103411"/>
                <a:gd name="connsiteY0" fmla="*/ 701 h 1073457"/>
                <a:gd name="connsiteX1" fmla="*/ 2023921 w 2103411"/>
                <a:gd name="connsiteY1" fmla="*/ 23878 h 1073457"/>
                <a:gd name="connsiteX2" fmla="*/ 2004871 w 2103411"/>
                <a:gd name="connsiteY2" fmla="*/ 134368 h 1073457"/>
                <a:gd name="connsiteX3" fmla="*/ 1999283 w 2103411"/>
                <a:gd name="connsiteY3" fmla="*/ 143512 h 1073457"/>
                <a:gd name="connsiteX4" fmla="*/ 2092882 w 2103411"/>
                <a:gd name="connsiteY4" fmla="*/ 32006 h 1073457"/>
                <a:gd name="connsiteX5" fmla="*/ 2101962 w 2103411"/>
                <a:gd name="connsiteY5" fmla="*/ 72011 h 1073457"/>
                <a:gd name="connsiteX6" fmla="*/ 2067863 w 2103411"/>
                <a:gd name="connsiteY6" fmla="*/ 255971 h 1073457"/>
                <a:gd name="connsiteX7" fmla="*/ 2052940 w 2103411"/>
                <a:gd name="connsiteY7" fmla="*/ 289816 h 1073457"/>
                <a:gd name="connsiteX8" fmla="*/ 1953055 w 2103411"/>
                <a:gd name="connsiteY8" fmla="*/ 440756 h 1073457"/>
                <a:gd name="connsiteX9" fmla="*/ 1882252 w 2103411"/>
                <a:gd name="connsiteY9" fmla="*/ 485142 h 1073457"/>
                <a:gd name="connsiteX10" fmla="*/ 1854566 w 2103411"/>
                <a:gd name="connsiteY10" fmla="*/ 488444 h 1073457"/>
                <a:gd name="connsiteX11" fmla="*/ 1914384 w 2103411"/>
                <a:gd name="connsiteY11" fmla="*/ 418912 h 1073457"/>
                <a:gd name="connsiteX12" fmla="*/ 2010649 w 2103411"/>
                <a:gd name="connsiteY12" fmla="*/ 312041 h 1073457"/>
                <a:gd name="connsiteX13" fmla="*/ 2049765 w 2103411"/>
                <a:gd name="connsiteY13" fmla="*/ 232285 h 1073457"/>
                <a:gd name="connsiteX14" fmla="*/ 2074086 w 2103411"/>
                <a:gd name="connsiteY14" fmla="*/ 107190 h 1073457"/>
                <a:gd name="connsiteX15" fmla="*/ 2059481 w 2103411"/>
                <a:gd name="connsiteY15" fmla="*/ 160276 h 1073457"/>
                <a:gd name="connsiteX16" fmla="*/ 1864790 w 2103411"/>
                <a:gd name="connsiteY16" fmla="*/ 466346 h 1073457"/>
                <a:gd name="connsiteX17" fmla="*/ 1836596 w 2103411"/>
                <a:gd name="connsiteY17" fmla="*/ 489841 h 1073457"/>
                <a:gd name="connsiteX18" fmla="*/ 1818371 w 2103411"/>
                <a:gd name="connsiteY18" fmla="*/ 516130 h 1073457"/>
                <a:gd name="connsiteX19" fmla="*/ 1760396 w 2103411"/>
                <a:gd name="connsiteY19" fmla="*/ 729427 h 1073457"/>
                <a:gd name="connsiteX20" fmla="*/ 1719502 w 2103411"/>
                <a:gd name="connsiteY20" fmla="*/ 778322 h 1073457"/>
                <a:gd name="connsiteX21" fmla="*/ 1760205 w 2103411"/>
                <a:gd name="connsiteY21" fmla="*/ 732030 h 1073457"/>
                <a:gd name="connsiteX22" fmla="*/ 1781795 w 2103411"/>
                <a:gd name="connsiteY22" fmla="*/ 650877 h 1073457"/>
                <a:gd name="connsiteX23" fmla="*/ 1798115 w 2103411"/>
                <a:gd name="connsiteY23" fmla="*/ 633478 h 1073457"/>
                <a:gd name="connsiteX24" fmla="*/ 1761856 w 2103411"/>
                <a:gd name="connsiteY24" fmla="*/ 870905 h 1073457"/>
                <a:gd name="connsiteX25" fmla="*/ 1735123 w 2103411"/>
                <a:gd name="connsiteY25" fmla="*/ 904496 h 1073457"/>
                <a:gd name="connsiteX26" fmla="*/ 1569832 w 2103411"/>
                <a:gd name="connsiteY26" fmla="*/ 999302 h 1073457"/>
                <a:gd name="connsiteX27" fmla="*/ 1313038 w 2103411"/>
                <a:gd name="connsiteY27" fmla="*/ 1065215 h 1073457"/>
                <a:gd name="connsiteX28" fmla="*/ 1144065 w 2103411"/>
                <a:gd name="connsiteY28" fmla="*/ 1058357 h 1073457"/>
                <a:gd name="connsiteX29" fmla="*/ 774050 w 2103411"/>
                <a:gd name="connsiteY29" fmla="*/ 997841 h 1073457"/>
                <a:gd name="connsiteX30" fmla="*/ 718170 w 2103411"/>
                <a:gd name="connsiteY30" fmla="*/ 960884 h 1073457"/>
                <a:gd name="connsiteX31" fmla="*/ 700644 w 2103411"/>
                <a:gd name="connsiteY31" fmla="*/ 901893 h 1073457"/>
                <a:gd name="connsiteX32" fmla="*/ 718424 w 2103411"/>
                <a:gd name="connsiteY32" fmla="*/ 801055 h 1073457"/>
                <a:gd name="connsiteX33" fmla="*/ 767510 w 2103411"/>
                <a:gd name="connsiteY33" fmla="*/ 798261 h 1073457"/>
                <a:gd name="connsiteX34" fmla="*/ 1184324 w 2103411"/>
                <a:gd name="connsiteY34" fmla="*/ 892686 h 1073457"/>
                <a:gd name="connsiteX35" fmla="*/ 1228965 w 2103411"/>
                <a:gd name="connsiteY35" fmla="*/ 903544 h 1073457"/>
                <a:gd name="connsiteX36" fmla="*/ 1260489 w 2103411"/>
                <a:gd name="connsiteY36" fmla="*/ 906344 h 1073457"/>
                <a:gd name="connsiteX37" fmla="*/ 1261921 w 2103411"/>
                <a:gd name="connsiteY37" fmla="*/ 906528 h 1073457"/>
                <a:gd name="connsiteX38" fmla="*/ 1263237 w 2103411"/>
                <a:gd name="connsiteY38" fmla="*/ 906646 h 1073457"/>
                <a:gd name="connsiteX39" fmla="*/ 1275446 w 2103411"/>
                <a:gd name="connsiteY39" fmla="*/ 908243 h 1073457"/>
                <a:gd name="connsiteX40" fmla="*/ 1288875 w 2103411"/>
                <a:gd name="connsiteY40" fmla="*/ 906044 h 1073457"/>
                <a:gd name="connsiteX41" fmla="*/ 1289861 w 2103411"/>
                <a:gd name="connsiteY41" fmla="*/ 905957 h 1073457"/>
                <a:gd name="connsiteX42" fmla="*/ 1290796 w 2103411"/>
                <a:gd name="connsiteY42" fmla="*/ 905806 h 1073457"/>
                <a:gd name="connsiteX43" fmla="*/ 1315896 w 2103411"/>
                <a:gd name="connsiteY43" fmla="*/ 903607 h 1073457"/>
                <a:gd name="connsiteX44" fmla="*/ 1359901 w 2103411"/>
                <a:gd name="connsiteY44" fmla="*/ 891415 h 1073457"/>
                <a:gd name="connsiteX45" fmla="*/ 1434260 w 2103411"/>
                <a:gd name="connsiteY45" fmla="*/ 867158 h 1073457"/>
                <a:gd name="connsiteX46" fmla="*/ 1435149 w 2103411"/>
                <a:gd name="connsiteY46" fmla="*/ 866904 h 1073457"/>
                <a:gd name="connsiteX47" fmla="*/ 1551227 w 2103411"/>
                <a:gd name="connsiteY47" fmla="*/ 834710 h 1073457"/>
                <a:gd name="connsiteX48" fmla="*/ 1454707 w 2103411"/>
                <a:gd name="connsiteY48" fmla="*/ 860491 h 1073457"/>
                <a:gd name="connsiteX49" fmla="*/ 1434260 w 2103411"/>
                <a:gd name="connsiteY49" fmla="*/ 867158 h 1073457"/>
                <a:gd name="connsiteX50" fmla="*/ 1319642 w 2103411"/>
                <a:gd name="connsiteY50" fmla="*/ 901131 h 1073457"/>
                <a:gd name="connsiteX51" fmla="*/ 1290796 w 2103411"/>
                <a:gd name="connsiteY51" fmla="*/ 905806 h 1073457"/>
                <a:gd name="connsiteX52" fmla="*/ 1289797 w 2103411"/>
                <a:gd name="connsiteY52" fmla="*/ 905893 h 1073457"/>
                <a:gd name="connsiteX53" fmla="*/ 1288875 w 2103411"/>
                <a:gd name="connsiteY53" fmla="*/ 906044 h 1073457"/>
                <a:gd name="connsiteX54" fmla="*/ 1272589 w 2103411"/>
                <a:gd name="connsiteY54" fmla="*/ 907481 h 1073457"/>
                <a:gd name="connsiteX55" fmla="*/ 1263237 w 2103411"/>
                <a:gd name="connsiteY55" fmla="*/ 906646 h 1073457"/>
                <a:gd name="connsiteX56" fmla="*/ 1261857 w 2103411"/>
                <a:gd name="connsiteY56" fmla="*/ 906465 h 1073457"/>
                <a:gd name="connsiteX57" fmla="*/ 1260489 w 2103411"/>
                <a:gd name="connsiteY57" fmla="*/ 906344 h 1073457"/>
                <a:gd name="connsiteX58" fmla="*/ 1230869 w 2103411"/>
                <a:gd name="connsiteY58" fmla="*/ 902528 h 1073457"/>
                <a:gd name="connsiteX59" fmla="*/ 827454 w 2103411"/>
                <a:gd name="connsiteY59" fmla="*/ 788862 h 1073457"/>
                <a:gd name="connsiteX60" fmla="*/ 754048 w 2103411"/>
                <a:gd name="connsiteY60" fmla="*/ 773686 h 1073457"/>
                <a:gd name="connsiteX61" fmla="*/ 726806 w 2103411"/>
                <a:gd name="connsiteY61" fmla="*/ 746636 h 1073457"/>
                <a:gd name="connsiteX62" fmla="*/ 731823 w 2103411"/>
                <a:gd name="connsiteY62" fmla="*/ 671388 h 1073457"/>
                <a:gd name="connsiteX63" fmla="*/ 782242 w 2103411"/>
                <a:gd name="connsiteY63" fmla="*/ 639447 h 1073457"/>
                <a:gd name="connsiteX64" fmla="*/ 825280 w 2103411"/>
                <a:gd name="connsiteY64" fmla="*/ 599909 h 1073457"/>
                <a:gd name="connsiteX65" fmla="*/ 828957 w 2103411"/>
                <a:gd name="connsiteY65" fmla="*/ 595648 h 1073457"/>
                <a:gd name="connsiteX66" fmla="*/ 828900 w 2103411"/>
                <a:gd name="connsiteY66" fmla="*/ 595680 h 1073457"/>
                <a:gd name="connsiteX67" fmla="*/ 476489 w 2103411"/>
                <a:gd name="connsiteY67" fmla="*/ 672150 h 1073457"/>
                <a:gd name="connsiteX68" fmla="*/ 283957 w 2103411"/>
                <a:gd name="connsiteY68" fmla="*/ 674626 h 1073457"/>
                <a:gd name="connsiteX69" fmla="*/ 35228 w 2103411"/>
                <a:gd name="connsiteY69" fmla="*/ 602935 h 1073457"/>
                <a:gd name="connsiteX70" fmla="*/ 11161 w 2103411"/>
                <a:gd name="connsiteY70" fmla="*/ 573534 h 1073457"/>
                <a:gd name="connsiteX71" fmla="*/ 5446 w 2103411"/>
                <a:gd name="connsiteY71" fmla="*/ 470791 h 1073457"/>
                <a:gd name="connsiteX72" fmla="*/ 8084 w 2103411"/>
                <a:gd name="connsiteY72" fmla="*/ 471391 h 1073457"/>
                <a:gd name="connsiteX73" fmla="*/ 0 w 2103411"/>
                <a:gd name="connsiteY73" fmla="*/ 433515 h 1073457"/>
                <a:gd name="connsiteX74" fmla="*/ 9865 w 2103411"/>
                <a:gd name="connsiteY74" fmla="*/ 387296 h 1073457"/>
                <a:gd name="connsiteX75" fmla="*/ 17990 w 2103411"/>
                <a:gd name="connsiteY75" fmla="*/ 374934 h 1073457"/>
                <a:gd name="connsiteX76" fmla="*/ 30148 w 2103411"/>
                <a:gd name="connsiteY76" fmla="*/ 332869 h 1073457"/>
                <a:gd name="connsiteX77" fmla="*/ 30465 w 2103411"/>
                <a:gd name="connsiteY77" fmla="*/ 308612 h 1073457"/>
                <a:gd name="connsiteX78" fmla="*/ 122985 w 2103411"/>
                <a:gd name="connsiteY78" fmla="*/ 220157 h 1073457"/>
                <a:gd name="connsiteX79" fmla="*/ 137590 w 2103411"/>
                <a:gd name="connsiteY79" fmla="*/ 215013 h 1073457"/>
                <a:gd name="connsiteX80" fmla="*/ 378763 w 2103411"/>
                <a:gd name="connsiteY80" fmla="*/ 173992 h 1073457"/>
                <a:gd name="connsiteX81" fmla="*/ 664513 w 2103411"/>
                <a:gd name="connsiteY81" fmla="*/ 180342 h 1073457"/>
                <a:gd name="connsiteX82" fmla="*/ 937563 w 2103411"/>
                <a:gd name="connsiteY82" fmla="*/ 123192 h 1073457"/>
                <a:gd name="connsiteX83" fmla="*/ 964685 w 2103411"/>
                <a:gd name="connsiteY83" fmla="*/ 249808 h 1073457"/>
                <a:gd name="connsiteX84" fmla="*/ 963675 w 2103411"/>
                <a:gd name="connsiteY84" fmla="*/ 353054 h 1073457"/>
                <a:gd name="connsiteX85" fmla="*/ 963153 w 2103411"/>
                <a:gd name="connsiteY85" fmla="*/ 351856 h 1073457"/>
                <a:gd name="connsiteX86" fmla="*/ 954150 w 2103411"/>
                <a:gd name="connsiteY86" fmla="*/ 376490 h 1073457"/>
                <a:gd name="connsiteX87" fmla="*/ 957549 w 2103411"/>
                <a:gd name="connsiteY87" fmla="*/ 381663 h 1073457"/>
                <a:gd name="connsiteX88" fmla="*/ 957641 w 2103411"/>
                <a:gd name="connsiteY88" fmla="*/ 381567 h 1073457"/>
                <a:gd name="connsiteX89" fmla="*/ 963641 w 2103411"/>
                <a:gd name="connsiteY89" fmla="*/ 356503 h 1073457"/>
                <a:gd name="connsiteX90" fmla="*/ 963675 w 2103411"/>
                <a:gd name="connsiteY90" fmla="*/ 353054 h 1073457"/>
                <a:gd name="connsiteX91" fmla="*/ 991047 w 2103411"/>
                <a:gd name="connsiteY91" fmla="*/ 415875 h 1073457"/>
                <a:gd name="connsiteX92" fmla="*/ 1058403 w 2103411"/>
                <a:gd name="connsiteY92" fmla="*/ 536006 h 1073457"/>
                <a:gd name="connsiteX93" fmla="*/ 1154796 w 2103411"/>
                <a:gd name="connsiteY93" fmla="*/ 585663 h 1073457"/>
                <a:gd name="connsiteX94" fmla="*/ 1231377 w 2103411"/>
                <a:gd name="connsiteY94" fmla="*/ 612904 h 1073457"/>
                <a:gd name="connsiteX95" fmla="*/ 1280590 w 2103411"/>
                <a:gd name="connsiteY95" fmla="*/ 614809 h 1073457"/>
                <a:gd name="connsiteX96" fmla="*/ 1490711 w 2103411"/>
                <a:gd name="connsiteY96" fmla="*/ 537657 h 1073457"/>
                <a:gd name="connsiteX97" fmla="*/ 1641841 w 2103411"/>
                <a:gd name="connsiteY97" fmla="*/ 471236 h 1073457"/>
                <a:gd name="connsiteX98" fmla="*/ 1716644 w 2103411"/>
                <a:gd name="connsiteY98" fmla="*/ 451170 h 1073457"/>
                <a:gd name="connsiteX99" fmla="*/ 1754427 w 2103411"/>
                <a:gd name="connsiteY99" fmla="*/ 426913 h 1073457"/>
                <a:gd name="connsiteX100" fmla="*/ 1793098 w 2103411"/>
                <a:gd name="connsiteY100" fmla="*/ 392369 h 1073457"/>
                <a:gd name="connsiteX101" fmla="*/ 1918447 w 2103411"/>
                <a:gd name="connsiteY101" fmla="*/ 180533 h 1073457"/>
                <a:gd name="connsiteX102" fmla="*/ 1941498 w 2103411"/>
                <a:gd name="connsiteY102" fmla="*/ 147195 h 1073457"/>
                <a:gd name="connsiteX103" fmla="*/ 2005442 w 2103411"/>
                <a:gd name="connsiteY103" fmla="*/ 12766 h 1073457"/>
                <a:gd name="connsiteX104" fmla="*/ 2018142 w 2103411"/>
                <a:gd name="connsiteY104" fmla="*/ 701 h 1073457"/>
                <a:gd name="connsiteX0" fmla="*/ 2018142 w 2103411"/>
                <a:gd name="connsiteY0" fmla="*/ 701 h 1073457"/>
                <a:gd name="connsiteX1" fmla="*/ 2023921 w 2103411"/>
                <a:gd name="connsiteY1" fmla="*/ 23878 h 1073457"/>
                <a:gd name="connsiteX2" fmla="*/ 2004871 w 2103411"/>
                <a:gd name="connsiteY2" fmla="*/ 134368 h 1073457"/>
                <a:gd name="connsiteX3" fmla="*/ 1999283 w 2103411"/>
                <a:gd name="connsiteY3" fmla="*/ 143512 h 1073457"/>
                <a:gd name="connsiteX4" fmla="*/ 2092882 w 2103411"/>
                <a:gd name="connsiteY4" fmla="*/ 32006 h 1073457"/>
                <a:gd name="connsiteX5" fmla="*/ 2101962 w 2103411"/>
                <a:gd name="connsiteY5" fmla="*/ 72011 h 1073457"/>
                <a:gd name="connsiteX6" fmla="*/ 2067863 w 2103411"/>
                <a:gd name="connsiteY6" fmla="*/ 255971 h 1073457"/>
                <a:gd name="connsiteX7" fmla="*/ 2052940 w 2103411"/>
                <a:gd name="connsiteY7" fmla="*/ 289816 h 1073457"/>
                <a:gd name="connsiteX8" fmla="*/ 1953055 w 2103411"/>
                <a:gd name="connsiteY8" fmla="*/ 440756 h 1073457"/>
                <a:gd name="connsiteX9" fmla="*/ 1882252 w 2103411"/>
                <a:gd name="connsiteY9" fmla="*/ 485142 h 1073457"/>
                <a:gd name="connsiteX10" fmla="*/ 1854566 w 2103411"/>
                <a:gd name="connsiteY10" fmla="*/ 488444 h 1073457"/>
                <a:gd name="connsiteX11" fmla="*/ 1914384 w 2103411"/>
                <a:gd name="connsiteY11" fmla="*/ 418912 h 1073457"/>
                <a:gd name="connsiteX12" fmla="*/ 2010649 w 2103411"/>
                <a:gd name="connsiteY12" fmla="*/ 312041 h 1073457"/>
                <a:gd name="connsiteX13" fmla="*/ 2049765 w 2103411"/>
                <a:gd name="connsiteY13" fmla="*/ 232285 h 1073457"/>
                <a:gd name="connsiteX14" fmla="*/ 2074086 w 2103411"/>
                <a:gd name="connsiteY14" fmla="*/ 107190 h 1073457"/>
                <a:gd name="connsiteX15" fmla="*/ 2059481 w 2103411"/>
                <a:gd name="connsiteY15" fmla="*/ 160276 h 1073457"/>
                <a:gd name="connsiteX16" fmla="*/ 1864790 w 2103411"/>
                <a:gd name="connsiteY16" fmla="*/ 466346 h 1073457"/>
                <a:gd name="connsiteX17" fmla="*/ 1836596 w 2103411"/>
                <a:gd name="connsiteY17" fmla="*/ 489841 h 1073457"/>
                <a:gd name="connsiteX18" fmla="*/ 1818371 w 2103411"/>
                <a:gd name="connsiteY18" fmla="*/ 516130 h 1073457"/>
                <a:gd name="connsiteX19" fmla="*/ 1760396 w 2103411"/>
                <a:gd name="connsiteY19" fmla="*/ 729427 h 1073457"/>
                <a:gd name="connsiteX20" fmla="*/ 1719502 w 2103411"/>
                <a:gd name="connsiteY20" fmla="*/ 778322 h 1073457"/>
                <a:gd name="connsiteX21" fmla="*/ 1760205 w 2103411"/>
                <a:gd name="connsiteY21" fmla="*/ 732030 h 1073457"/>
                <a:gd name="connsiteX22" fmla="*/ 1781795 w 2103411"/>
                <a:gd name="connsiteY22" fmla="*/ 650877 h 1073457"/>
                <a:gd name="connsiteX23" fmla="*/ 1798115 w 2103411"/>
                <a:gd name="connsiteY23" fmla="*/ 633478 h 1073457"/>
                <a:gd name="connsiteX24" fmla="*/ 1761856 w 2103411"/>
                <a:gd name="connsiteY24" fmla="*/ 870905 h 1073457"/>
                <a:gd name="connsiteX25" fmla="*/ 1735123 w 2103411"/>
                <a:gd name="connsiteY25" fmla="*/ 904496 h 1073457"/>
                <a:gd name="connsiteX26" fmla="*/ 1569832 w 2103411"/>
                <a:gd name="connsiteY26" fmla="*/ 999302 h 1073457"/>
                <a:gd name="connsiteX27" fmla="*/ 1313038 w 2103411"/>
                <a:gd name="connsiteY27" fmla="*/ 1065215 h 1073457"/>
                <a:gd name="connsiteX28" fmla="*/ 1144065 w 2103411"/>
                <a:gd name="connsiteY28" fmla="*/ 1058357 h 1073457"/>
                <a:gd name="connsiteX29" fmla="*/ 774050 w 2103411"/>
                <a:gd name="connsiteY29" fmla="*/ 997841 h 1073457"/>
                <a:gd name="connsiteX30" fmla="*/ 718170 w 2103411"/>
                <a:gd name="connsiteY30" fmla="*/ 960884 h 1073457"/>
                <a:gd name="connsiteX31" fmla="*/ 700644 w 2103411"/>
                <a:gd name="connsiteY31" fmla="*/ 901893 h 1073457"/>
                <a:gd name="connsiteX32" fmla="*/ 718424 w 2103411"/>
                <a:gd name="connsiteY32" fmla="*/ 801055 h 1073457"/>
                <a:gd name="connsiteX33" fmla="*/ 767510 w 2103411"/>
                <a:gd name="connsiteY33" fmla="*/ 798261 h 1073457"/>
                <a:gd name="connsiteX34" fmla="*/ 1184324 w 2103411"/>
                <a:gd name="connsiteY34" fmla="*/ 892686 h 1073457"/>
                <a:gd name="connsiteX35" fmla="*/ 1228965 w 2103411"/>
                <a:gd name="connsiteY35" fmla="*/ 903544 h 1073457"/>
                <a:gd name="connsiteX36" fmla="*/ 1260489 w 2103411"/>
                <a:gd name="connsiteY36" fmla="*/ 906344 h 1073457"/>
                <a:gd name="connsiteX37" fmla="*/ 1261921 w 2103411"/>
                <a:gd name="connsiteY37" fmla="*/ 906528 h 1073457"/>
                <a:gd name="connsiteX38" fmla="*/ 1263237 w 2103411"/>
                <a:gd name="connsiteY38" fmla="*/ 906646 h 1073457"/>
                <a:gd name="connsiteX39" fmla="*/ 1275446 w 2103411"/>
                <a:gd name="connsiteY39" fmla="*/ 908243 h 1073457"/>
                <a:gd name="connsiteX40" fmla="*/ 1288875 w 2103411"/>
                <a:gd name="connsiteY40" fmla="*/ 906044 h 1073457"/>
                <a:gd name="connsiteX41" fmla="*/ 1289861 w 2103411"/>
                <a:gd name="connsiteY41" fmla="*/ 905957 h 1073457"/>
                <a:gd name="connsiteX42" fmla="*/ 1290796 w 2103411"/>
                <a:gd name="connsiteY42" fmla="*/ 905806 h 1073457"/>
                <a:gd name="connsiteX43" fmla="*/ 1315896 w 2103411"/>
                <a:gd name="connsiteY43" fmla="*/ 903607 h 1073457"/>
                <a:gd name="connsiteX44" fmla="*/ 1359901 w 2103411"/>
                <a:gd name="connsiteY44" fmla="*/ 891415 h 1073457"/>
                <a:gd name="connsiteX45" fmla="*/ 1434260 w 2103411"/>
                <a:gd name="connsiteY45" fmla="*/ 867158 h 1073457"/>
                <a:gd name="connsiteX46" fmla="*/ 1435149 w 2103411"/>
                <a:gd name="connsiteY46" fmla="*/ 866904 h 1073457"/>
                <a:gd name="connsiteX47" fmla="*/ 1551227 w 2103411"/>
                <a:gd name="connsiteY47" fmla="*/ 834710 h 1073457"/>
                <a:gd name="connsiteX48" fmla="*/ 1454707 w 2103411"/>
                <a:gd name="connsiteY48" fmla="*/ 860491 h 1073457"/>
                <a:gd name="connsiteX49" fmla="*/ 1434260 w 2103411"/>
                <a:gd name="connsiteY49" fmla="*/ 867158 h 1073457"/>
                <a:gd name="connsiteX50" fmla="*/ 1319642 w 2103411"/>
                <a:gd name="connsiteY50" fmla="*/ 901131 h 1073457"/>
                <a:gd name="connsiteX51" fmla="*/ 1290796 w 2103411"/>
                <a:gd name="connsiteY51" fmla="*/ 905806 h 1073457"/>
                <a:gd name="connsiteX52" fmla="*/ 1289797 w 2103411"/>
                <a:gd name="connsiteY52" fmla="*/ 905893 h 1073457"/>
                <a:gd name="connsiteX53" fmla="*/ 1288875 w 2103411"/>
                <a:gd name="connsiteY53" fmla="*/ 906044 h 1073457"/>
                <a:gd name="connsiteX54" fmla="*/ 1272589 w 2103411"/>
                <a:gd name="connsiteY54" fmla="*/ 907481 h 1073457"/>
                <a:gd name="connsiteX55" fmla="*/ 1263237 w 2103411"/>
                <a:gd name="connsiteY55" fmla="*/ 906646 h 1073457"/>
                <a:gd name="connsiteX56" fmla="*/ 1261857 w 2103411"/>
                <a:gd name="connsiteY56" fmla="*/ 906465 h 1073457"/>
                <a:gd name="connsiteX57" fmla="*/ 1260489 w 2103411"/>
                <a:gd name="connsiteY57" fmla="*/ 906344 h 1073457"/>
                <a:gd name="connsiteX58" fmla="*/ 1230869 w 2103411"/>
                <a:gd name="connsiteY58" fmla="*/ 902528 h 1073457"/>
                <a:gd name="connsiteX59" fmla="*/ 827454 w 2103411"/>
                <a:gd name="connsiteY59" fmla="*/ 788862 h 1073457"/>
                <a:gd name="connsiteX60" fmla="*/ 754048 w 2103411"/>
                <a:gd name="connsiteY60" fmla="*/ 773686 h 1073457"/>
                <a:gd name="connsiteX61" fmla="*/ 726806 w 2103411"/>
                <a:gd name="connsiteY61" fmla="*/ 746636 h 1073457"/>
                <a:gd name="connsiteX62" fmla="*/ 731823 w 2103411"/>
                <a:gd name="connsiteY62" fmla="*/ 671388 h 1073457"/>
                <a:gd name="connsiteX63" fmla="*/ 782242 w 2103411"/>
                <a:gd name="connsiteY63" fmla="*/ 639447 h 1073457"/>
                <a:gd name="connsiteX64" fmla="*/ 825280 w 2103411"/>
                <a:gd name="connsiteY64" fmla="*/ 599909 h 1073457"/>
                <a:gd name="connsiteX65" fmla="*/ 828957 w 2103411"/>
                <a:gd name="connsiteY65" fmla="*/ 595648 h 1073457"/>
                <a:gd name="connsiteX66" fmla="*/ 476489 w 2103411"/>
                <a:gd name="connsiteY66" fmla="*/ 672150 h 1073457"/>
                <a:gd name="connsiteX67" fmla="*/ 283957 w 2103411"/>
                <a:gd name="connsiteY67" fmla="*/ 674626 h 1073457"/>
                <a:gd name="connsiteX68" fmla="*/ 35228 w 2103411"/>
                <a:gd name="connsiteY68" fmla="*/ 602935 h 1073457"/>
                <a:gd name="connsiteX69" fmla="*/ 11161 w 2103411"/>
                <a:gd name="connsiteY69" fmla="*/ 573534 h 1073457"/>
                <a:gd name="connsiteX70" fmla="*/ 5446 w 2103411"/>
                <a:gd name="connsiteY70" fmla="*/ 470791 h 1073457"/>
                <a:gd name="connsiteX71" fmla="*/ 8084 w 2103411"/>
                <a:gd name="connsiteY71" fmla="*/ 471391 h 1073457"/>
                <a:gd name="connsiteX72" fmla="*/ 0 w 2103411"/>
                <a:gd name="connsiteY72" fmla="*/ 433515 h 1073457"/>
                <a:gd name="connsiteX73" fmla="*/ 9865 w 2103411"/>
                <a:gd name="connsiteY73" fmla="*/ 387296 h 1073457"/>
                <a:gd name="connsiteX74" fmla="*/ 17990 w 2103411"/>
                <a:gd name="connsiteY74" fmla="*/ 374934 h 1073457"/>
                <a:gd name="connsiteX75" fmla="*/ 30148 w 2103411"/>
                <a:gd name="connsiteY75" fmla="*/ 332869 h 1073457"/>
                <a:gd name="connsiteX76" fmla="*/ 30465 w 2103411"/>
                <a:gd name="connsiteY76" fmla="*/ 308612 h 1073457"/>
                <a:gd name="connsiteX77" fmla="*/ 122985 w 2103411"/>
                <a:gd name="connsiteY77" fmla="*/ 220157 h 1073457"/>
                <a:gd name="connsiteX78" fmla="*/ 137590 w 2103411"/>
                <a:gd name="connsiteY78" fmla="*/ 215013 h 1073457"/>
                <a:gd name="connsiteX79" fmla="*/ 378763 w 2103411"/>
                <a:gd name="connsiteY79" fmla="*/ 173992 h 1073457"/>
                <a:gd name="connsiteX80" fmla="*/ 664513 w 2103411"/>
                <a:gd name="connsiteY80" fmla="*/ 180342 h 1073457"/>
                <a:gd name="connsiteX81" fmla="*/ 937563 w 2103411"/>
                <a:gd name="connsiteY81" fmla="*/ 123192 h 1073457"/>
                <a:gd name="connsiteX82" fmla="*/ 964685 w 2103411"/>
                <a:gd name="connsiteY82" fmla="*/ 249808 h 1073457"/>
                <a:gd name="connsiteX83" fmla="*/ 963675 w 2103411"/>
                <a:gd name="connsiteY83" fmla="*/ 353054 h 1073457"/>
                <a:gd name="connsiteX84" fmla="*/ 963153 w 2103411"/>
                <a:gd name="connsiteY84" fmla="*/ 351856 h 1073457"/>
                <a:gd name="connsiteX85" fmla="*/ 954150 w 2103411"/>
                <a:gd name="connsiteY85" fmla="*/ 376490 h 1073457"/>
                <a:gd name="connsiteX86" fmla="*/ 957549 w 2103411"/>
                <a:gd name="connsiteY86" fmla="*/ 381663 h 1073457"/>
                <a:gd name="connsiteX87" fmla="*/ 957641 w 2103411"/>
                <a:gd name="connsiteY87" fmla="*/ 381567 h 1073457"/>
                <a:gd name="connsiteX88" fmla="*/ 963641 w 2103411"/>
                <a:gd name="connsiteY88" fmla="*/ 356503 h 1073457"/>
                <a:gd name="connsiteX89" fmla="*/ 963675 w 2103411"/>
                <a:gd name="connsiteY89" fmla="*/ 353054 h 1073457"/>
                <a:gd name="connsiteX90" fmla="*/ 991047 w 2103411"/>
                <a:gd name="connsiteY90" fmla="*/ 415875 h 1073457"/>
                <a:gd name="connsiteX91" fmla="*/ 1058403 w 2103411"/>
                <a:gd name="connsiteY91" fmla="*/ 536006 h 1073457"/>
                <a:gd name="connsiteX92" fmla="*/ 1154796 w 2103411"/>
                <a:gd name="connsiteY92" fmla="*/ 585663 h 1073457"/>
                <a:gd name="connsiteX93" fmla="*/ 1231377 w 2103411"/>
                <a:gd name="connsiteY93" fmla="*/ 612904 h 1073457"/>
                <a:gd name="connsiteX94" fmla="*/ 1280590 w 2103411"/>
                <a:gd name="connsiteY94" fmla="*/ 614809 h 1073457"/>
                <a:gd name="connsiteX95" fmla="*/ 1490711 w 2103411"/>
                <a:gd name="connsiteY95" fmla="*/ 537657 h 1073457"/>
                <a:gd name="connsiteX96" fmla="*/ 1641841 w 2103411"/>
                <a:gd name="connsiteY96" fmla="*/ 471236 h 1073457"/>
                <a:gd name="connsiteX97" fmla="*/ 1716644 w 2103411"/>
                <a:gd name="connsiteY97" fmla="*/ 451170 h 1073457"/>
                <a:gd name="connsiteX98" fmla="*/ 1754427 w 2103411"/>
                <a:gd name="connsiteY98" fmla="*/ 426913 h 1073457"/>
                <a:gd name="connsiteX99" fmla="*/ 1793098 w 2103411"/>
                <a:gd name="connsiteY99" fmla="*/ 392369 h 1073457"/>
                <a:gd name="connsiteX100" fmla="*/ 1918447 w 2103411"/>
                <a:gd name="connsiteY100" fmla="*/ 180533 h 1073457"/>
                <a:gd name="connsiteX101" fmla="*/ 1941498 w 2103411"/>
                <a:gd name="connsiteY101" fmla="*/ 147195 h 1073457"/>
                <a:gd name="connsiteX102" fmla="*/ 2005442 w 2103411"/>
                <a:gd name="connsiteY102" fmla="*/ 12766 h 1073457"/>
                <a:gd name="connsiteX103" fmla="*/ 2018142 w 2103411"/>
                <a:gd name="connsiteY103" fmla="*/ 701 h 1073457"/>
                <a:gd name="connsiteX0" fmla="*/ 2018142 w 2103411"/>
                <a:gd name="connsiteY0" fmla="*/ 701 h 1073457"/>
                <a:gd name="connsiteX1" fmla="*/ 2023921 w 2103411"/>
                <a:gd name="connsiteY1" fmla="*/ 23878 h 1073457"/>
                <a:gd name="connsiteX2" fmla="*/ 2004871 w 2103411"/>
                <a:gd name="connsiteY2" fmla="*/ 134368 h 1073457"/>
                <a:gd name="connsiteX3" fmla="*/ 1999283 w 2103411"/>
                <a:gd name="connsiteY3" fmla="*/ 143512 h 1073457"/>
                <a:gd name="connsiteX4" fmla="*/ 2092882 w 2103411"/>
                <a:gd name="connsiteY4" fmla="*/ 32006 h 1073457"/>
                <a:gd name="connsiteX5" fmla="*/ 2101962 w 2103411"/>
                <a:gd name="connsiteY5" fmla="*/ 72011 h 1073457"/>
                <a:gd name="connsiteX6" fmla="*/ 2067863 w 2103411"/>
                <a:gd name="connsiteY6" fmla="*/ 255971 h 1073457"/>
                <a:gd name="connsiteX7" fmla="*/ 2052940 w 2103411"/>
                <a:gd name="connsiteY7" fmla="*/ 289816 h 1073457"/>
                <a:gd name="connsiteX8" fmla="*/ 1953055 w 2103411"/>
                <a:gd name="connsiteY8" fmla="*/ 440756 h 1073457"/>
                <a:gd name="connsiteX9" fmla="*/ 1882252 w 2103411"/>
                <a:gd name="connsiteY9" fmla="*/ 485142 h 1073457"/>
                <a:gd name="connsiteX10" fmla="*/ 1854566 w 2103411"/>
                <a:gd name="connsiteY10" fmla="*/ 488444 h 1073457"/>
                <a:gd name="connsiteX11" fmla="*/ 1914384 w 2103411"/>
                <a:gd name="connsiteY11" fmla="*/ 418912 h 1073457"/>
                <a:gd name="connsiteX12" fmla="*/ 2010649 w 2103411"/>
                <a:gd name="connsiteY12" fmla="*/ 312041 h 1073457"/>
                <a:gd name="connsiteX13" fmla="*/ 2049765 w 2103411"/>
                <a:gd name="connsiteY13" fmla="*/ 232285 h 1073457"/>
                <a:gd name="connsiteX14" fmla="*/ 2074086 w 2103411"/>
                <a:gd name="connsiteY14" fmla="*/ 107190 h 1073457"/>
                <a:gd name="connsiteX15" fmla="*/ 2059481 w 2103411"/>
                <a:gd name="connsiteY15" fmla="*/ 160276 h 1073457"/>
                <a:gd name="connsiteX16" fmla="*/ 1864790 w 2103411"/>
                <a:gd name="connsiteY16" fmla="*/ 466346 h 1073457"/>
                <a:gd name="connsiteX17" fmla="*/ 1836596 w 2103411"/>
                <a:gd name="connsiteY17" fmla="*/ 489841 h 1073457"/>
                <a:gd name="connsiteX18" fmla="*/ 1818371 w 2103411"/>
                <a:gd name="connsiteY18" fmla="*/ 516130 h 1073457"/>
                <a:gd name="connsiteX19" fmla="*/ 1760396 w 2103411"/>
                <a:gd name="connsiteY19" fmla="*/ 729427 h 1073457"/>
                <a:gd name="connsiteX20" fmla="*/ 1719502 w 2103411"/>
                <a:gd name="connsiteY20" fmla="*/ 778322 h 1073457"/>
                <a:gd name="connsiteX21" fmla="*/ 1760205 w 2103411"/>
                <a:gd name="connsiteY21" fmla="*/ 732030 h 1073457"/>
                <a:gd name="connsiteX22" fmla="*/ 1781795 w 2103411"/>
                <a:gd name="connsiteY22" fmla="*/ 650877 h 1073457"/>
                <a:gd name="connsiteX23" fmla="*/ 1798115 w 2103411"/>
                <a:gd name="connsiteY23" fmla="*/ 633478 h 1073457"/>
                <a:gd name="connsiteX24" fmla="*/ 1761856 w 2103411"/>
                <a:gd name="connsiteY24" fmla="*/ 870905 h 1073457"/>
                <a:gd name="connsiteX25" fmla="*/ 1735123 w 2103411"/>
                <a:gd name="connsiteY25" fmla="*/ 904496 h 1073457"/>
                <a:gd name="connsiteX26" fmla="*/ 1569832 w 2103411"/>
                <a:gd name="connsiteY26" fmla="*/ 999302 h 1073457"/>
                <a:gd name="connsiteX27" fmla="*/ 1313038 w 2103411"/>
                <a:gd name="connsiteY27" fmla="*/ 1065215 h 1073457"/>
                <a:gd name="connsiteX28" fmla="*/ 1144065 w 2103411"/>
                <a:gd name="connsiteY28" fmla="*/ 1058357 h 1073457"/>
                <a:gd name="connsiteX29" fmla="*/ 774050 w 2103411"/>
                <a:gd name="connsiteY29" fmla="*/ 997841 h 1073457"/>
                <a:gd name="connsiteX30" fmla="*/ 718170 w 2103411"/>
                <a:gd name="connsiteY30" fmla="*/ 960884 h 1073457"/>
                <a:gd name="connsiteX31" fmla="*/ 700644 w 2103411"/>
                <a:gd name="connsiteY31" fmla="*/ 901893 h 1073457"/>
                <a:gd name="connsiteX32" fmla="*/ 718424 w 2103411"/>
                <a:gd name="connsiteY32" fmla="*/ 801055 h 1073457"/>
                <a:gd name="connsiteX33" fmla="*/ 767510 w 2103411"/>
                <a:gd name="connsiteY33" fmla="*/ 798261 h 1073457"/>
                <a:gd name="connsiteX34" fmla="*/ 1184324 w 2103411"/>
                <a:gd name="connsiteY34" fmla="*/ 892686 h 1073457"/>
                <a:gd name="connsiteX35" fmla="*/ 1228965 w 2103411"/>
                <a:gd name="connsiteY35" fmla="*/ 903544 h 1073457"/>
                <a:gd name="connsiteX36" fmla="*/ 1260489 w 2103411"/>
                <a:gd name="connsiteY36" fmla="*/ 906344 h 1073457"/>
                <a:gd name="connsiteX37" fmla="*/ 1261921 w 2103411"/>
                <a:gd name="connsiteY37" fmla="*/ 906528 h 1073457"/>
                <a:gd name="connsiteX38" fmla="*/ 1263237 w 2103411"/>
                <a:gd name="connsiteY38" fmla="*/ 906646 h 1073457"/>
                <a:gd name="connsiteX39" fmla="*/ 1275446 w 2103411"/>
                <a:gd name="connsiteY39" fmla="*/ 908243 h 1073457"/>
                <a:gd name="connsiteX40" fmla="*/ 1288875 w 2103411"/>
                <a:gd name="connsiteY40" fmla="*/ 906044 h 1073457"/>
                <a:gd name="connsiteX41" fmla="*/ 1289861 w 2103411"/>
                <a:gd name="connsiteY41" fmla="*/ 905957 h 1073457"/>
                <a:gd name="connsiteX42" fmla="*/ 1290796 w 2103411"/>
                <a:gd name="connsiteY42" fmla="*/ 905806 h 1073457"/>
                <a:gd name="connsiteX43" fmla="*/ 1315896 w 2103411"/>
                <a:gd name="connsiteY43" fmla="*/ 903607 h 1073457"/>
                <a:gd name="connsiteX44" fmla="*/ 1359901 w 2103411"/>
                <a:gd name="connsiteY44" fmla="*/ 891415 h 1073457"/>
                <a:gd name="connsiteX45" fmla="*/ 1434260 w 2103411"/>
                <a:gd name="connsiteY45" fmla="*/ 867158 h 1073457"/>
                <a:gd name="connsiteX46" fmla="*/ 1435149 w 2103411"/>
                <a:gd name="connsiteY46" fmla="*/ 866904 h 1073457"/>
                <a:gd name="connsiteX47" fmla="*/ 1551227 w 2103411"/>
                <a:gd name="connsiteY47" fmla="*/ 834710 h 1073457"/>
                <a:gd name="connsiteX48" fmla="*/ 1454707 w 2103411"/>
                <a:gd name="connsiteY48" fmla="*/ 860491 h 1073457"/>
                <a:gd name="connsiteX49" fmla="*/ 1434260 w 2103411"/>
                <a:gd name="connsiteY49" fmla="*/ 867158 h 1073457"/>
                <a:gd name="connsiteX50" fmla="*/ 1319642 w 2103411"/>
                <a:gd name="connsiteY50" fmla="*/ 901131 h 1073457"/>
                <a:gd name="connsiteX51" fmla="*/ 1290796 w 2103411"/>
                <a:gd name="connsiteY51" fmla="*/ 905806 h 1073457"/>
                <a:gd name="connsiteX52" fmla="*/ 1289797 w 2103411"/>
                <a:gd name="connsiteY52" fmla="*/ 905893 h 1073457"/>
                <a:gd name="connsiteX53" fmla="*/ 1288875 w 2103411"/>
                <a:gd name="connsiteY53" fmla="*/ 906044 h 1073457"/>
                <a:gd name="connsiteX54" fmla="*/ 1272589 w 2103411"/>
                <a:gd name="connsiteY54" fmla="*/ 907481 h 1073457"/>
                <a:gd name="connsiteX55" fmla="*/ 1263237 w 2103411"/>
                <a:gd name="connsiteY55" fmla="*/ 906646 h 1073457"/>
                <a:gd name="connsiteX56" fmla="*/ 1261857 w 2103411"/>
                <a:gd name="connsiteY56" fmla="*/ 906465 h 1073457"/>
                <a:gd name="connsiteX57" fmla="*/ 1260489 w 2103411"/>
                <a:gd name="connsiteY57" fmla="*/ 906344 h 1073457"/>
                <a:gd name="connsiteX58" fmla="*/ 1230869 w 2103411"/>
                <a:gd name="connsiteY58" fmla="*/ 902528 h 1073457"/>
                <a:gd name="connsiteX59" fmla="*/ 827454 w 2103411"/>
                <a:gd name="connsiteY59" fmla="*/ 788862 h 1073457"/>
                <a:gd name="connsiteX60" fmla="*/ 754048 w 2103411"/>
                <a:gd name="connsiteY60" fmla="*/ 773686 h 1073457"/>
                <a:gd name="connsiteX61" fmla="*/ 726806 w 2103411"/>
                <a:gd name="connsiteY61" fmla="*/ 746636 h 1073457"/>
                <a:gd name="connsiteX62" fmla="*/ 731823 w 2103411"/>
                <a:gd name="connsiteY62" fmla="*/ 671388 h 1073457"/>
                <a:gd name="connsiteX63" fmla="*/ 782242 w 2103411"/>
                <a:gd name="connsiteY63" fmla="*/ 639447 h 1073457"/>
                <a:gd name="connsiteX64" fmla="*/ 825280 w 2103411"/>
                <a:gd name="connsiteY64" fmla="*/ 599909 h 1073457"/>
                <a:gd name="connsiteX65" fmla="*/ 476489 w 2103411"/>
                <a:gd name="connsiteY65" fmla="*/ 672150 h 1073457"/>
                <a:gd name="connsiteX66" fmla="*/ 283957 w 2103411"/>
                <a:gd name="connsiteY66" fmla="*/ 674626 h 1073457"/>
                <a:gd name="connsiteX67" fmla="*/ 35228 w 2103411"/>
                <a:gd name="connsiteY67" fmla="*/ 602935 h 1073457"/>
                <a:gd name="connsiteX68" fmla="*/ 11161 w 2103411"/>
                <a:gd name="connsiteY68" fmla="*/ 573534 h 1073457"/>
                <a:gd name="connsiteX69" fmla="*/ 5446 w 2103411"/>
                <a:gd name="connsiteY69" fmla="*/ 470791 h 1073457"/>
                <a:gd name="connsiteX70" fmla="*/ 8084 w 2103411"/>
                <a:gd name="connsiteY70" fmla="*/ 471391 h 1073457"/>
                <a:gd name="connsiteX71" fmla="*/ 0 w 2103411"/>
                <a:gd name="connsiteY71" fmla="*/ 433515 h 1073457"/>
                <a:gd name="connsiteX72" fmla="*/ 9865 w 2103411"/>
                <a:gd name="connsiteY72" fmla="*/ 387296 h 1073457"/>
                <a:gd name="connsiteX73" fmla="*/ 17990 w 2103411"/>
                <a:gd name="connsiteY73" fmla="*/ 374934 h 1073457"/>
                <a:gd name="connsiteX74" fmla="*/ 30148 w 2103411"/>
                <a:gd name="connsiteY74" fmla="*/ 332869 h 1073457"/>
                <a:gd name="connsiteX75" fmla="*/ 30465 w 2103411"/>
                <a:gd name="connsiteY75" fmla="*/ 308612 h 1073457"/>
                <a:gd name="connsiteX76" fmla="*/ 122985 w 2103411"/>
                <a:gd name="connsiteY76" fmla="*/ 220157 h 1073457"/>
                <a:gd name="connsiteX77" fmla="*/ 137590 w 2103411"/>
                <a:gd name="connsiteY77" fmla="*/ 215013 h 1073457"/>
                <a:gd name="connsiteX78" fmla="*/ 378763 w 2103411"/>
                <a:gd name="connsiteY78" fmla="*/ 173992 h 1073457"/>
                <a:gd name="connsiteX79" fmla="*/ 664513 w 2103411"/>
                <a:gd name="connsiteY79" fmla="*/ 180342 h 1073457"/>
                <a:gd name="connsiteX80" fmla="*/ 937563 w 2103411"/>
                <a:gd name="connsiteY80" fmla="*/ 123192 h 1073457"/>
                <a:gd name="connsiteX81" fmla="*/ 964685 w 2103411"/>
                <a:gd name="connsiteY81" fmla="*/ 249808 h 1073457"/>
                <a:gd name="connsiteX82" fmla="*/ 963675 w 2103411"/>
                <a:gd name="connsiteY82" fmla="*/ 353054 h 1073457"/>
                <a:gd name="connsiteX83" fmla="*/ 963153 w 2103411"/>
                <a:gd name="connsiteY83" fmla="*/ 351856 h 1073457"/>
                <a:gd name="connsiteX84" fmla="*/ 954150 w 2103411"/>
                <a:gd name="connsiteY84" fmla="*/ 376490 h 1073457"/>
                <a:gd name="connsiteX85" fmla="*/ 957549 w 2103411"/>
                <a:gd name="connsiteY85" fmla="*/ 381663 h 1073457"/>
                <a:gd name="connsiteX86" fmla="*/ 957641 w 2103411"/>
                <a:gd name="connsiteY86" fmla="*/ 381567 h 1073457"/>
                <a:gd name="connsiteX87" fmla="*/ 963641 w 2103411"/>
                <a:gd name="connsiteY87" fmla="*/ 356503 h 1073457"/>
                <a:gd name="connsiteX88" fmla="*/ 963675 w 2103411"/>
                <a:gd name="connsiteY88" fmla="*/ 353054 h 1073457"/>
                <a:gd name="connsiteX89" fmla="*/ 991047 w 2103411"/>
                <a:gd name="connsiteY89" fmla="*/ 415875 h 1073457"/>
                <a:gd name="connsiteX90" fmla="*/ 1058403 w 2103411"/>
                <a:gd name="connsiteY90" fmla="*/ 536006 h 1073457"/>
                <a:gd name="connsiteX91" fmla="*/ 1154796 w 2103411"/>
                <a:gd name="connsiteY91" fmla="*/ 585663 h 1073457"/>
                <a:gd name="connsiteX92" fmla="*/ 1231377 w 2103411"/>
                <a:gd name="connsiteY92" fmla="*/ 612904 h 1073457"/>
                <a:gd name="connsiteX93" fmla="*/ 1280590 w 2103411"/>
                <a:gd name="connsiteY93" fmla="*/ 614809 h 1073457"/>
                <a:gd name="connsiteX94" fmla="*/ 1490711 w 2103411"/>
                <a:gd name="connsiteY94" fmla="*/ 537657 h 1073457"/>
                <a:gd name="connsiteX95" fmla="*/ 1641841 w 2103411"/>
                <a:gd name="connsiteY95" fmla="*/ 471236 h 1073457"/>
                <a:gd name="connsiteX96" fmla="*/ 1716644 w 2103411"/>
                <a:gd name="connsiteY96" fmla="*/ 451170 h 1073457"/>
                <a:gd name="connsiteX97" fmla="*/ 1754427 w 2103411"/>
                <a:gd name="connsiteY97" fmla="*/ 426913 h 1073457"/>
                <a:gd name="connsiteX98" fmla="*/ 1793098 w 2103411"/>
                <a:gd name="connsiteY98" fmla="*/ 392369 h 1073457"/>
                <a:gd name="connsiteX99" fmla="*/ 1918447 w 2103411"/>
                <a:gd name="connsiteY99" fmla="*/ 180533 h 1073457"/>
                <a:gd name="connsiteX100" fmla="*/ 1941498 w 2103411"/>
                <a:gd name="connsiteY100" fmla="*/ 147195 h 1073457"/>
                <a:gd name="connsiteX101" fmla="*/ 2005442 w 2103411"/>
                <a:gd name="connsiteY101" fmla="*/ 12766 h 1073457"/>
                <a:gd name="connsiteX102" fmla="*/ 2018142 w 2103411"/>
                <a:gd name="connsiteY102" fmla="*/ 701 h 1073457"/>
                <a:gd name="connsiteX0" fmla="*/ 2018142 w 2103411"/>
                <a:gd name="connsiteY0" fmla="*/ 701 h 1073457"/>
                <a:gd name="connsiteX1" fmla="*/ 2023921 w 2103411"/>
                <a:gd name="connsiteY1" fmla="*/ 23878 h 1073457"/>
                <a:gd name="connsiteX2" fmla="*/ 2004871 w 2103411"/>
                <a:gd name="connsiteY2" fmla="*/ 134368 h 1073457"/>
                <a:gd name="connsiteX3" fmla="*/ 1999283 w 2103411"/>
                <a:gd name="connsiteY3" fmla="*/ 143512 h 1073457"/>
                <a:gd name="connsiteX4" fmla="*/ 2092882 w 2103411"/>
                <a:gd name="connsiteY4" fmla="*/ 32006 h 1073457"/>
                <a:gd name="connsiteX5" fmla="*/ 2101962 w 2103411"/>
                <a:gd name="connsiteY5" fmla="*/ 72011 h 1073457"/>
                <a:gd name="connsiteX6" fmla="*/ 2067863 w 2103411"/>
                <a:gd name="connsiteY6" fmla="*/ 255971 h 1073457"/>
                <a:gd name="connsiteX7" fmla="*/ 2052940 w 2103411"/>
                <a:gd name="connsiteY7" fmla="*/ 289816 h 1073457"/>
                <a:gd name="connsiteX8" fmla="*/ 1953055 w 2103411"/>
                <a:gd name="connsiteY8" fmla="*/ 440756 h 1073457"/>
                <a:gd name="connsiteX9" fmla="*/ 1882252 w 2103411"/>
                <a:gd name="connsiteY9" fmla="*/ 485142 h 1073457"/>
                <a:gd name="connsiteX10" fmla="*/ 1854566 w 2103411"/>
                <a:gd name="connsiteY10" fmla="*/ 488444 h 1073457"/>
                <a:gd name="connsiteX11" fmla="*/ 1914384 w 2103411"/>
                <a:gd name="connsiteY11" fmla="*/ 418912 h 1073457"/>
                <a:gd name="connsiteX12" fmla="*/ 2010649 w 2103411"/>
                <a:gd name="connsiteY12" fmla="*/ 312041 h 1073457"/>
                <a:gd name="connsiteX13" fmla="*/ 2049765 w 2103411"/>
                <a:gd name="connsiteY13" fmla="*/ 232285 h 1073457"/>
                <a:gd name="connsiteX14" fmla="*/ 2074086 w 2103411"/>
                <a:gd name="connsiteY14" fmla="*/ 107190 h 1073457"/>
                <a:gd name="connsiteX15" fmla="*/ 2059481 w 2103411"/>
                <a:gd name="connsiteY15" fmla="*/ 160276 h 1073457"/>
                <a:gd name="connsiteX16" fmla="*/ 1864790 w 2103411"/>
                <a:gd name="connsiteY16" fmla="*/ 466346 h 1073457"/>
                <a:gd name="connsiteX17" fmla="*/ 1836596 w 2103411"/>
                <a:gd name="connsiteY17" fmla="*/ 489841 h 1073457"/>
                <a:gd name="connsiteX18" fmla="*/ 1818371 w 2103411"/>
                <a:gd name="connsiteY18" fmla="*/ 516130 h 1073457"/>
                <a:gd name="connsiteX19" fmla="*/ 1760396 w 2103411"/>
                <a:gd name="connsiteY19" fmla="*/ 729427 h 1073457"/>
                <a:gd name="connsiteX20" fmla="*/ 1719502 w 2103411"/>
                <a:gd name="connsiteY20" fmla="*/ 778322 h 1073457"/>
                <a:gd name="connsiteX21" fmla="*/ 1760205 w 2103411"/>
                <a:gd name="connsiteY21" fmla="*/ 732030 h 1073457"/>
                <a:gd name="connsiteX22" fmla="*/ 1781795 w 2103411"/>
                <a:gd name="connsiteY22" fmla="*/ 650877 h 1073457"/>
                <a:gd name="connsiteX23" fmla="*/ 1798115 w 2103411"/>
                <a:gd name="connsiteY23" fmla="*/ 633478 h 1073457"/>
                <a:gd name="connsiteX24" fmla="*/ 1761856 w 2103411"/>
                <a:gd name="connsiteY24" fmla="*/ 870905 h 1073457"/>
                <a:gd name="connsiteX25" fmla="*/ 1735123 w 2103411"/>
                <a:gd name="connsiteY25" fmla="*/ 904496 h 1073457"/>
                <a:gd name="connsiteX26" fmla="*/ 1569832 w 2103411"/>
                <a:gd name="connsiteY26" fmla="*/ 999302 h 1073457"/>
                <a:gd name="connsiteX27" fmla="*/ 1313038 w 2103411"/>
                <a:gd name="connsiteY27" fmla="*/ 1065215 h 1073457"/>
                <a:gd name="connsiteX28" fmla="*/ 1144065 w 2103411"/>
                <a:gd name="connsiteY28" fmla="*/ 1058357 h 1073457"/>
                <a:gd name="connsiteX29" fmla="*/ 774050 w 2103411"/>
                <a:gd name="connsiteY29" fmla="*/ 997841 h 1073457"/>
                <a:gd name="connsiteX30" fmla="*/ 718170 w 2103411"/>
                <a:gd name="connsiteY30" fmla="*/ 960884 h 1073457"/>
                <a:gd name="connsiteX31" fmla="*/ 700644 w 2103411"/>
                <a:gd name="connsiteY31" fmla="*/ 901893 h 1073457"/>
                <a:gd name="connsiteX32" fmla="*/ 718424 w 2103411"/>
                <a:gd name="connsiteY32" fmla="*/ 801055 h 1073457"/>
                <a:gd name="connsiteX33" fmla="*/ 767510 w 2103411"/>
                <a:gd name="connsiteY33" fmla="*/ 798261 h 1073457"/>
                <a:gd name="connsiteX34" fmla="*/ 1184324 w 2103411"/>
                <a:gd name="connsiteY34" fmla="*/ 892686 h 1073457"/>
                <a:gd name="connsiteX35" fmla="*/ 1228965 w 2103411"/>
                <a:gd name="connsiteY35" fmla="*/ 903544 h 1073457"/>
                <a:gd name="connsiteX36" fmla="*/ 1260489 w 2103411"/>
                <a:gd name="connsiteY36" fmla="*/ 906344 h 1073457"/>
                <a:gd name="connsiteX37" fmla="*/ 1261921 w 2103411"/>
                <a:gd name="connsiteY37" fmla="*/ 906528 h 1073457"/>
                <a:gd name="connsiteX38" fmla="*/ 1263237 w 2103411"/>
                <a:gd name="connsiteY38" fmla="*/ 906646 h 1073457"/>
                <a:gd name="connsiteX39" fmla="*/ 1275446 w 2103411"/>
                <a:gd name="connsiteY39" fmla="*/ 908243 h 1073457"/>
                <a:gd name="connsiteX40" fmla="*/ 1288875 w 2103411"/>
                <a:gd name="connsiteY40" fmla="*/ 906044 h 1073457"/>
                <a:gd name="connsiteX41" fmla="*/ 1289861 w 2103411"/>
                <a:gd name="connsiteY41" fmla="*/ 905957 h 1073457"/>
                <a:gd name="connsiteX42" fmla="*/ 1290796 w 2103411"/>
                <a:gd name="connsiteY42" fmla="*/ 905806 h 1073457"/>
                <a:gd name="connsiteX43" fmla="*/ 1315896 w 2103411"/>
                <a:gd name="connsiteY43" fmla="*/ 903607 h 1073457"/>
                <a:gd name="connsiteX44" fmla="*/ 1359901 w 2103411"/>
                <a:gd name="connsiteY44" fmla="*/ 891415 h 1073457"/>
                <a:gd name="connsiteX45" fmla="*/ 1434260 w 2103411"/>
                <a:gd name="connsiteY45" fmla="*/ 867158 h 1073457"/>
                <a:gd name="connsiteX46" fmla="*/ 1435149 w 2103411"/>
                <a:gd name="connsiteY46" fmla="*/ 866904 h 1073457"/>
                <a:gd name="connsiteX47" fmla="*/ 1551227 w 2103411"/>
                <a:gd name="connsiteY47" fmla="*/ 834710 h 1073457"/>
                <a:gd name="connsiteX48" fmla="*/ 1454707 w 2103411"/>
                <a:gd name="connsiteY48" fmla="*/ 860491 h 1073457"/>
                <a:gd name="connsiteX49" fmla="*/ 1434260 w 2103411"/>
                <a:gd name="connsiteY49" fmla="*/ 867158 h 1073457"/>
                <a:gd name="connsiteX50" fmla="*/ 1319642 w 2103411"/>
                <a:gd name="connsiteY50" fmla="*/ 901131 h 1073457"/>
                <a:gd name="connsiteX51" fmla="*/ 1290796 w 2103411"/>
                <a:gd name="connsiteY51" fmla="*/ 905806 h 1073457"/>
                <a:gd name="connsiteX52" fmla="*/ 1289797 w 2103411"/>
                <a:gd name="connsiteY52" fmla="*/ 905893 h 1073457"/>
                <a:gd name="connsiteX53" fmla="*/ 1288875 w 2103411"/>
                <a:gd name="connsiteY53" fmla="*/ 906044 h 1073457"/>
                <a:gd name="connsiteX54" fmla="*/ 1272589 w 2103411"/>
                <a:gd name="connsiteY54" fmla="*/ 907481 h 1073457"/>
                <a:gd name="connsiteX55" fmla="*/ 1263237 w 2103411"/>
                <a:gd name="connsiteY55" fmla="*/ 906646 h 1073457"/>
                <a:gd name="connsiteX56" fmla="*/ 1261857 w 2103411"/>
                <a:gd name="connsiteY56" fmla="*/ 906465 h 1073457"/>
                <a:gd name="connsiteX57" fmla="*/ 1260489 w 2103411"/>
                <a:gd name="connsiteY57" fmla="*/ 906344 h 1073457"/>
                <a:gd name="connsiteX58" fmla="*/ 1230869 w 2103411"/>
                <a:gd name="connsiteY58" fmla="*/ 902528 h 1073457"/>
                <a:gd name="connsiteX59" fmla="*/ 827454 w 2103411"/>
                <a:gd name="connsiteY59" fmla="*/ 788862 h 1073457"/>
                <a:gd name="connsiteX60" fmla="*/ 754048 w 2103411"/>
                <a:gd name="connsiteY60" fmla="*/ 773686 h 1073457"/>
                <a:gd name="connsiteX61" fmla="*/ 726806 w 2103411"/>
                <a:gd name="connsiteY61" fmla="*/ 746636 h 1073457"/>
                <a:gd name="connsiteX62" fmla="*/ 731823 w 2103411"/>
                <a:gd name="connsiteY62" fmla="*/ 671388 h 1073457"/>
                <a:gd name="connsiteX63" fmla="*/ 782242 w 2103411"/>
                <a:gd name="connsiteY63" fmla="*/ 639447 h 1073457"/>
                <a:gd name="connsiteX64" fmla="*/ 476489 w 2103411"/>
                <a:gd name="connsiteY64" fmla="*/ 672150 h 1073457"/>
                <a:gd name="connsiteX65" fmla="*/ 283957 w 2103411"/>
                <a:gd name="connsiteY65" fmla="*/ 674626 h 1073457"/>
                <a:gd name="connsiteX66" fmla="*/ 35228 w 2103411"/>
                <a:gd name="connsiteY66" fmla="*/ 602935 h 1073457"/>
                <a:gd name="connsiteX67" fmla="*/ 11161 w 2103411"/>
                <a:gd name="connsiteY67" fmla="*/ 573534 h 1073457"/>
                <a:gd name="connsiteX68" fmla="*/ 5446 w 2103411"/>
                <a:gd name="connsiteY68" fmla="*/ 470791 h 1073457"/>
                <a:gd name="connsiteX69" fmla="*/ 8084 w 2103411"/>
                <a:gd name="connsiteY69" fmla="*/ 471391 h 1073457"/>
                <a:gd name="connsiteX70" fmla="*/ 0 w 2103411"/>
                <a:gd name="connsiteY70" fmla="*/ 433515 h 1073457"/>
                <a:gd name="connsiteX71" fmla="*/ 9865 w 2103411"/>
                <a:gd name="connsiteY71" fmla="*/ 387296 h 1073457"/>
                <a:gd name="connsiteX72" fmla="*/ 17990 w 2103411"/>
                <a:gd name="connsiteY72" fmla="*/ 374934 h 1073457"/>
                <a:gd name="connsiteX73" fmla="*/ 30148 w 2103411"/>
                <a:gd name="connsiteY73" fmla="*/ 332869 h 1073457"/>
                <a:gd name="connsiteX74" fmla="*/ 30465 w 2103411"/>
                <a:gd name="connsiteY74" fmla="*/ 308612 h 1073457"/>
                <a:gd name="connsiteX75" fmla="*/ 122985 w 2103411"/>
                <a:gd name="connsiteY75" fmla="*/ 220157 h 1073457"/>
                <a:gd name="connsiteX76" fmla="*/ 137590 w 2103411"/>
                <a:gd name="connsiteY76" fmla="*/ 215013 h 1073457"/>
                <a:gd name="connsiteX77" fmla="*/ 378763 w 2103411"/>
                <a:gd name="connsiteY77" fmla="*/ 173992 h 1073457"/>
                <a:gd name="connsiteX78" fmla="*/ 664513 w 2103411"/>
                <a:gd name="connsiteY78" fmla="*/ 180342 h 1073457"/>
                <a:gd name="connsiteX79" fmla="*/ 937563 w 2103411"/>
                <a:gd name="connsiteY79" fmla="*/ 123192 h 1073457"/>
                <a:gd name="connsiteX80" fmla="*/ 964685 w 2103411"/>
                <a:gd name="connsiteY80" fmla="*/ 249808 h 1073457"/>
                <a:gd name="connsiteX81" fmla="*/ 963675 w 2103411"/>
                <a:gd name="connsiteY81" fmla="*/ 353054 h 1073457"/>
                <a:gd name="connsiteX82" fmla="*/ 963153 w 2103411"/>
                <a:gd name="connsiteY82" fmla="*/ 351856 h 1073457"/>
                <a:gd name="connsiteX83" fmla="*/ 954150 w 2103411"/>
                <a:gd name="connsiteY83" fmla="*/ 376490 h 1073457"/>
                <a:gd name="connsiteX84" fmla="*/ 957549 w 2103411"/>
                <a:gd name="connsiteY84" fmla="*/ 381663 h 1073457"/>
                <a:gd name="connsiteX85" fmla="*/ 957641 w 2103411"/>
                <a:gd name="connsiteY85" fmla="*/ 381567 h 1073457"/>
                <a:gd name="connsiteX86" fmla="*/ 963641 w 2103411"/>
                <a:gd name="connsiteY86" fmla="*/ 356503 h 1073457"/>
                <a:gd name="connsiteX87" fmla="*/ 963675 w 2103411"/>
                <a:gd name="connsiteY87" fmla="*/ 353054 h 1073457"/>
                <a:gd name="connsiteX88" fmla="*/ 991047 w 2103411"/>
                <a:gd name="connsiteY88" fmla="*/ 415875 h 1073457"/>
                <a:gd name="connsiteX89" fmla="*/ 1058403 w 2103411"/>
                <a:gd name="connsiteY89" fmla="*/ 536006 h 1073457"/>
                <a:gd name="connsiteX90" fmla="*/ 1154796 w 2103411"/>
                <a:gd name="connsiteY90" fmla="*/ 585663 h 1073457"/>
                <a:gd name="connsiteX91" fmla="*/ 1231377 w 2103411"/>
                <a:gd name="connsiteY91" fmla="*/ 612904 h 1073457"/>
                <a:gd name="connsiteX92" fmla="*/ 1280590 w 2103411"/>
                <a:gd name="connsiteY92" fmla="*/ 614809 h 1073457"/>
                <a:gd name="connsiteX93" fmla="*/ 1490711 w 2103411"/>
                <a:gd name="connsiteY93" fmla="*/ 537657 h 1073457"/>
                <a:gd name="connsiteX94" fmla="*/ 1641841 w 2103411"/>
                <a:gd name="connsiteY94" fmla="*/ 471236 h 1073457"/>
                <a:gd name="connsiteX95" fmla="*/ 1716644 w 2103411"/>
                <a:gd name="connsiteY95" fmla="*/ 451170 h 1073457"/>
                <a:gd name="connsiteX96" fmla="*/ 1754427 w 2103411"/>
                <a:gd name="connsiteY96" fmla="*/ 426913 h 1073457"/>
                <a:gd name="connsiteX97" fmla="*/ 1793098 w 2103411"/>
                <a:gd name="connsiteY97" fmla="*/ 392369 h 1073457"/>
                <a:gd name="connsiteX98" fmla="*/ 1918447 w 2103411"/>
                <a:gd name="connsiteY98" fmla="*/ 180533 h 1073457"/>
                <a:gd name="connsiteX99" fmla="*/ 1941498 w 2103411"/>
                <a:gd name="connsiteY99" fmla="*/ 147195 h 1073457"/>
                <a:gd name="connsiteX100" fmla="*/ 2005442 w 2103411"/>
                <a:gd name="connsiteY100" fmla="*/ 12766 h 1073457"/>
                <a:gd name="connsiteX101" fmla="*/ 2018142 w 2103411"/>
                <a:gd name="connsiteY101" fmla="*/ 701 h 1073457"/>
                <a:gd name="connsiteX0" fmla="*/ 2018142 w 2103411"/>
                <a:gd name="connsiteY0" fmla="*/ 701 h 1073457"/>
                <a:gd name="connsiteX1" fmla="*/ 2023921 w 2103411"/>
                <a:gd name="connsiteY1" fmla="*/ 23878 h 1073457"/>
                <a:gd name="connsiteX2" fmla="*/ 2004871 w 2103411"/>
                <a:gd name="connsiteY2" fmla="*/ 134368 h 1073457"/>
                <a:gd name="connsiteX3" fmla="*/ 1999283 w 2103411"/>
                <a:gd name="connsiteY3" fmla="*/ 143512 h 1073457"/>
                <a:gd name="connsiteX4" fmla="*/ 2092882 w 2103411"/>
                <a:gd name="connsiteY4" fmla="*/ 32006 h 1073457"/>
                <a:gd name="connsiteX5" fmla="*/ 2101962 w 2103411"/>
                <a:gd name="connsiteY5" fmla="*/ 72011 h 1073457"/>
                <a:gd name="connsiteX6" fmla="*/ 2067863 w 2103411"/>
                <a:gd name="connsiteY6" fmla="*/ 255971 h 1073457"/>
                <a:gd name="connsiteX7" fmla="*/ 2052940 w 2103411"/>
                <a:gd name="connsiteY7" fmla="*/ 289816 h 1073457"/>
                <a:gd name="connsiteX8" fmla="*/ 1953055 w 2103411"/>
                <a:gd name="connsiteY8" fmla="*/ 440756 h 1073457"/>
                <a:gd name="connsiteX9" fmla="*/ 1882252 w 2103411"/>
                <a:gd name="connsiteY9" fmla="*/ 485142 h 1073457"/>
                <a:gd name="connsiteX10" fmla="*/ 1854566 w 2103411"/>
                <a:gd name="connsiteY10" fmla="*/ 488444 h 1073457"/>
                <a:gd name="connsiteX11" fmla="*/ 1914384 w 2103411"/>
                <a:gd name="connsiteY11" fmla="*/ 418912 h 1073457"/>
                <a:gd name="connsiteX12" fmla="*/ 2010649 w 2103411"/>
                <a:gd name="connsiteY12" fmla="*/ 312041 h 1073457"/>
                <a:gd name="connsiteX13" fmla="*/ 2049765 w 2103411"/>
                <a:gd name="connsiteY13" fmla="*/ 232285 h 1073457"/>
                <a:gd name="connsiteX14" fmla="*/ 2074086 w 2103411"/>
                <a:gd name="connsiteY14" fmla="*/ 107190 h 1073457"/>
                <a:gd name="connsiteX15" fmla="*/ 2059481 w 2103411"/>
                <a:gd name="connsiteY15" fmla="*/ 160276 h 1073457"/>
                <a:gd name="connsiteX16" fmla="*/ 1864790 w 2103411"/>
                <a:gd name="connsiteY16" fmla="*/ 466346 h 1073457"/>
                <a:gd name="connsiteX17" fmla="*/ 1836596 w 2103411"/>
                <a:gd name="connsiteY17" fmla="*/ 489841 h 1073457"/>
                <a:gd name="connsiteX18" fmla="*/ 1818371 w 2103411"/>
                <a:gd name="connsiteY18" fmla="*/ 516130 h 1073457"/>
                <a:gd name="connsiteX19" fmla="*/ 1760396 w 2103411"/>
                <a:gd name="connsiteY19" fmla="*/ 729427 h 1073457"/>
                <a:gd name="connsiteX20" fmla="*/ 1719502 w 2103411"/>
                <a:gd name="connsiteY20" fmla="*/ 778322 h 1073457"/>
                <a:gd name="connsiteX21" fmla="*/ 1760205 w 2103411"/>
                <a:gd name="connsiteY21" fmla="*/ 732030 h 1073457"/>
                <a:gd name="connsiteX22" fmla="*/ 1781795 w 2103411"/>
                <a:gd name="connsiteY22" fmla="*/ 650877 h 1073457"/>
                <a:gd name="connsiteX23" fmla="*/ 1798115 w 2103411"/>
                <a:gd name="connsiteY23" fmla="*/ 633478 h 1073457"/>
                <a:gd name="connsiteX24" fmla="*/ 1761856 w 2103411"/>
                <a:gd name="connsiteY24" fmla="*/ 870905 h 1073457"/>
                <a:gd name="connsiteX25" fmla="*/ 1735123 w 2103411"/>
                <a:gd name="connsiteY25" fmla="*/ 904496 h 1073457"/>
                <a:gd name="connsiteX26" fmla="*/ 1569832 w 2103411"/>
                <a:gd name="connsiteY26" fmla="*/ 999302 h 1073457"/>
                <a:gd name="connsiteX27" fmla="*/ 1313038 w 2103411"/>
                <a:gd name="connsiteY27" fmla="*/ 1065215 h 1073457"/>
                <a:gd name="connsiteX28" fmla="*/ 1144065 w 2103411"/>
                <a:gd name="connsiteY28" fmla="*/ 1058357 h 1073457"/>
                <a:gd name="connsiteX29" fmla="*/ 774050 w 2103411"/>
                <a:gd name="connsiteY29" fmla="*/ 997841 h 1073457"/>
                <a:gd name="connsiteX30" fmla="*/ 718170 w 2103411"/>
                <a:gd name="connsiteY30" fmla="*/ 960884 h 1073457"/>
                <a:gd name="connsiteX31" fmla="*/ 700644 w 2103411"/>
                <a:gd name="connsiteY31" fmla="*/ 901893 h 1073457"/>
                <a:gd name="connsiteX32" fmla="*/ 718424 w 2103411"/>
                <a:gd name="connsiteY32" fmla="*/ 801055 h 1073457"/>
                <a:gd name="connsiteX33" fmla="*/ 767510 w 2103411"/>
                <a:gd name="connsiteY33" fmla="*/ 798261 h 1073457"/>
                <a:gd name="connsiteX34" fmla="*/ 1184324 w 2103411"/>
                <a:gd name="connsiteY34" fmla="*/ 892686 h 1073457"/>
                <a:gd name="connsiteX35" fmla="*/ 1228965 w 2103411"/>
                <a:gd name="connsiteY35" fmla="*/ 903544 h 1073457"/>
                <a:gd name="connsiteX36" fmla="*/ 1260489 w 2103411"/>
                <a:gd name="connsiteY36" fmla="*/ 906344 h 1073457"/>
                <a:gd name="connsiteX37" fmla="*/ 1261921 w 2103411"/>
                <a:gd name="connsiteY37" fmla="*/ 906528 h 1073457"/>
                <a:gd name="connsiteX38" fmla="*/ 1263237 w 2103411"/>
                <a:gd name="connsiteY38" fmla="*/ 906646 h 1073457"/>
                <a:gd name="connsiteX39" fmla="*/ 1275446 w 2103411"/>
                <a:gd name="connsiteY39" fmla="*/ 908243 h 1073457"/>
                <a:gd name="connsiteX40" fmla="*/ 1288875 w 2103411"/>
                <a:gd name="connsiteY40" fmla="*/ 906044 h 1073457"/>
                <a:gd name="connsiteX41" fmla="*/ 1289861 w 2103411"/>
                <a:gd name="connsiteY41" fmla="*/ 905957 h 1073457"/>
                <a:gd name="connsiteX42" fmla="*/ 1290796 w 2103411"/>
                <a:gd name="connsiteY42" fmla="*/ 905806 h 1073457"/>
                <a:gd name="connsiteX43" fmla="*/ 1315896 w 2103411"/>
                <a:gd name="connsiteY43" fmla="*/ 903607 h 1073457"/>
                <a:gd name="connsiteX44" fmla="*/ 1359901 w 2103411"/>
                <a:gd name="connsiteY44" fmla="*/ 891415 h 1073457"/>
                <a:gd name="connsiteX45" fmla="*/ 1434260 w 2103411"/>
                <a:gd name="connsiteY45" fmla="*/ 867158 h 1073457"/>
                <a:gd name="connsiteX46" fmla="*/ 1435149 w 2103411"/>
                <a:gd name="connsiteY46" fmla="*/ 866904 h 1073457"/>
                <a:gd name="connsiteX47" fmla="*/ 1551227 w 2103411"/>
                <a:gd name="connsiteY47" fmla="*/ 834710 h 1073457"/>
                <a:gd name="connsiteX48" fmla="*/ 1454707 w 2103411"/>
                <a:gd name="connsiteY48" fmla="*/ 860491 h 1073457"/>
                <a:gd name="connsiteX49" fmla="*/ 1434260 w 2103411"/>
                <a:gd name="connsiteY49" fmla="*/ 867158 h 1073457"/>
                <a:gd name="connsiteX50" fmla="*/ 1319642 w 2103411"/>
                <a:gd name="connsiteY50" fmla="*/ 901131 h 1073457"/>
                <a:gd name="connsiteX51" fmla="*/ 1290796 w 2103411"/>
                <a:gd name="connsiteY51" fmla="*/ 905806 h 1073457"/>
                <a:gd name="connsiteX52" fmla="*/ 1289797 w 2103411"/>
                <a:gd name="connsiteY52" fmla="*/ 905893 h 1073457"/>
                <a:gd name="connsiteX53" fmla="*/ 1288875 w 2103411"/>
                <a:gd name="connsiteY53" fmla="*/ 906044 h 1073457"/>
                <a:gd name="connsiteX54" fmla="*/ 1272589 w 2103411"/>
                <a:gd name="connsiteY54" fmla="*/ 907481 h 1073457"/>
                <a:gd name="connsiteX55" fmla="*/ 1263237 w 2103411"/>
                <a:gd name="connsiteY55" fmla="*/ 906646 h 1073457"/>
                <a:gd name="connsiteX56" fmla="*/ 1261857 w 2103411"/>
                <a:gd name="connsiteY56" fmla="*/ 906465 h 1073457"/>
                <a:gd name="connsiteX57" fmla="*/ 1260489 w 2103411"/>
                <a:gd name="connsiteY57" fmla="*/ 906344 h 1073457"/>
                <a:gd name="connsiteX58" fmla="*/ 1230869 w 2103411"/>
                <a:gd name="connsiteY58" fmla="*/ 902528 h 1073457"/>
                <a:gd name="connsiteX59" fmla="*/ 827454 w 2103411"/>
                <a:gd name="connsiteY59" fmla="*/ 788862 h 1073457"/>
                <a:gd name="connsiteX60" fmla="*/ 754048 w 2103411"/>
                <a:gd name="connsiteY60" fmla="*/ 773686 h 1073457"/>
                <a:gd name="connsiteX61" fmla="*/ 726806 w 2103411"/>
                <a:gd name="connsiteY61" fmla="*/ 746636 h 1073457"/>
                <a:gd name="connsiteX62" fmla="*/ 731823 w 2103411"/>
                <a:gd name="connsiteY62" fmla="*/ 671388 h 1073457"/>
                <a:gd name="connsiteX63" fmla="*/ 476489 w 2103411"/>
                <a:gd name="connsiteY63" fmla="*/ 672150 h 1073457"/>
                <a:gd name="connsiteX64" fmla="*/ 283957 w 2103411"/>
                <a:gd name="connsiteY64" fmla="*/ 674626 h 1073457"/>
                <a:gd name="connsiteX65" fmla="*/ 35228 w 2103411"/>
                <a:gd name="connsiteY65" fmla="*/ 602935 h 1073457"/>
                <a:gd name="connsiteX66" fmla="*/ 11161 w 2103411"/>
                <a:gd name="connsiteY66" fmla="*/ 573534 h 1073457"/>
                <a:gd name="connsiteX67" fmla="*/ 5446 w 2103411"/>
                <a:gd name="connsiteY67" fmla="*/ 470791 h 1073457"/>
                <a:gd name="connsiteX68" fmla="*/ 8084 w 2103411"/>
                <a:gd name="connsiteY68" fmla="*/ 471391 h 1073457"/>
                <a:gd name="connsiteX69" fmla="*/ 0 w 2103411"/>
                <a:gd name="connsiteY69" fmla="*/ 433515 h 1073457"/>
                <a:gd name="connsiteX70" fmla="*/ 9865 w 2103411"/>
                <a:gd name="connsiteY70" fmla="*/ 387296 h 1073457"/>
                <a:gd name="connsiteX71" fmla="*/ 17990 w 2103411"/>
                <a:gd name="connsiteY71" fmla="*/ 374934 h 1073457"/>
                <a:gd name="connsiteX72" fmla="*/ 30148 w 2103411"/>
                <a:gd name="connsiteY72" fmla="*/ 332869 h 1073457"/>
                <a:gd name="connsiteX73" fmla="*/ 30465 w 2103411"/>
                <a:gd name="connsiteY73" fmla="*/ 308612 h 1073457"/>
                <a:gd name="connsiteX74" fmla="*/ 122985 w 2103411"/>
                <a:gd name="connsiteY74" fmla="*/ 220157 h 1073457"/>
                <a:gd name="connsiteX75" fmla="*/ 137590 w 2103411"/>
                <a:gd name="connsiteY75" fmla="*/ 215013 h 1073457"/>
                <a:gd name="connsiteX76" fmla="*/ 378763 w 2103411"/>
                <a:gd name="connsiteY76" fmla="*/ 173992 h 1073457"/>
                <a:gd name="connsiteX77" fmla="*/ 664513 w 2103411"/>
                <a:gd name="connsiteY77" fmla="*/ 180342 h 1073457"/>
                <a:gd name="connsiteX78" fmla="*/ 937563 w 2103411"/>
                <a:gd name="connsiteY78" fmla="*/ 123192 h 1073457"/>
                <a:gd name="connsiteX79" fmla="*/ 964685 w 2103411"/>
                <a:gd name="connsiteY79" fmla="*/ 249808 h 1073457"/>
                <a:gd name="connsiteX80" fmla="*/ 963675 w 2103411"/>
                <a:gd name="connsiteY80" fmla="*/ 353054 h 1073457"/>
                <a:gd name="connsiteX81" fmla="*/ 963153 w 2103411"/>
                <a:gd name="connsiteY81" fmla="*/ 351856 h 1073457"/>
                <a:gd name="connsiteX82" fmla="*/ 954150 w 2103411"/>
                <a:gd name="connsiteY82" fmla="*/ 376490 h 1073457"/>
                <a:gd name="connsiteX83" fmla="*/ 957549 w 2103411"/>
                <a:gd name="connsiteY83" fmla="*/ 381663 h 1073457"/>
                <a:gd name="connsiteX84" fmla="*/ 957641 w 2103411"/>
                <a:gd name="connsiteY84" fmla="*/ 381567 h 1073457"/>
                <a:gd name="connsiteX85" fmla="*/ 963641 w 2103411"/>
                <a:gd name="connsiteY85" fmla="*/ 356503 h 1073457"/>
                <a:gd name="connsiteX86" fmla="*/ 963675 w 2103411"/>
                <a:gd name="connsiteY86" fmla="*/ 353054 h 1073457"/>
                <a:gd name="connsiteX87" fmla="*/ 991047 w 2103411"/>
                <a:gd name="connsiteY87" fmla="*/ 415875 h 1073457"/>
                <a:gd name="connsiteX88" fmla="*/ 1058403 w 2103411"/>
                <a:gd name="connsiteY88" fmla="*/ 536006 h 1073457"/>
                <a:gd name="connsiteX89" fmla="*/ 1154796 w 2103411"/>
                <a:gd name="connsiteY89" fmla="*/ 585663 h 1073457"/>
                <a:gd name="connsiteX90" fmla="*/ 1231377 w 2103411"/>
                <a:gd name="connsiteY90" fmla="*/ 612904 h 1073457"/>
                <a:gd name="connsiteX91" fmla="*/ 1280590 w 2103411"/>
                <a:gd name="connsiteY91" fmla="*/ 614809 h 1073457"/>
                <a:gd name="connsiteX92" fmla="*/ 1490711 w 2103411"/>
                <a:gd name="connsiteY92" fmla="*/ 537657 h 1073457"/>
                <a:gd name="connsiteX93" fmla="*/ 1641841 w 2103411"/>
                <a:gd name="connsiteY93" fmla="*/ 471236 h 1073457"/>
                <a:gd name="connsiteX94" fmla="*/ 1716644 w 2103411"/>
                <a:gd name="connsiteY94" fmla="*/ 451170 h 1073457"/>
                <a:gd name="connsiteX95" fmla="*/ 1754427 w 2103411"/>
                <a:gd name="connsiteY95" fmla="*/ 426913 h 1073457"/>
                <a:gd name="connsiteX96" fmla="*/ 1793098 w 2103411"/>
                <a:gd name="connsiteY96" fmla="*/ 392369 h 1073457"/>
                <a:gd name="connsiteX97" fmla="*/ 1918447 w 2103411"/>
                <a:gd name="connsiteY97" fmla="*/ 180533 h 1073457"/>
                <a:gd name="connsiteX98" fmla="*/ 1941498 w 2103411"/>
                <a:gd name="connsiteY98" fmla="*/ 147195 h 1073457"/>
                <a:gd name="connsiteX99" fmla="*/ 2005442 w 2103411"/>
                <a:gd name="connsiteY99" fmla="*/ 12766 h 1073457"/>
                <a:gd name="connsiteX100" fmla="*/ 2018142 w 2103411"/>
                <a:gd name="connsiteY100" fmla="*/ 701 h 107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103411" h="1073457">
                  <a:moveTo>
                    <a:pt x="2018142" y="701"/>
                  </a:moveTo>
                  <a:cubicBezTo>
                    <a:pt x="2025127" y="7114"/>
                    <a:pt x="2025318" y="15623"/>
                    <a:pt x="2023921" y="23878"/>
                  </a:cubicBezTo>
                  <a:cubicBezTo>
                    <a:pt x="2017825" y="60772"/>
                    <a:pt x="2012935" y="97792"/>
                    <a:pt x="2004871" y="134368"/>
                  </a:cubicBezTo>
                  <a:cubicBezTo>
                    <a:pt x="2004045" y="138242"/>
                    <a:pt x="2003855" y="143258"/>
                    <a:pt x="1999283" y="143512"/>
                  </a:cubicBezTo>
                  <a:cubicBezTo>
                    <a:pt x="2027286" y="104523"/>
                    <a:pt x="2060306" y="68455"/>
                    <a:pt x="2092882" y="32006"/>
                  </a:cubicBezTo>
                  <a:cubicBezTo>
                    <a:pt x="2103359" y="43690"/>
                    <a:pt x="2105201" y="56009"/>
                    <a:pt x="2101962" y="72011"/>
                  </a:cubicBezTo>
                  <a:cubicBezTo>
                    <a:pt x="2089453" y="133098"/>
                    <a:pt x="2078658" y="194566"/>
                    <a:pt x="2067863" y="255971"/>
                  </a:cubicBezTo>
                  <a:cubicBezTo>
                    <a:pt x="2065577" y="268798"/>
                    <a:pt x="2059925" y="279402"/>
                    <a:pt x="2052940" y="289816"/>
                  </a:cubicBezTo>
                  <a:cubicBezTo>
                    <a:pt x="2019412" y="339981"/>
                    <a:pt x="1984678" y="389384"/>
                    <a:pt x="1953055" y="440756"/>
                  </a:cubicBezTo>
                  <a:cubicBezTo>
                    <a:pt x="1935973" y="468442"/>
                    <a:pt x="1917559" y="488317"/>
                    <a:pt x="1882252" y="485142"/>
                  </a:cubicBezTo>
                  <a:cubicBezTo>
                    <a:pt x="1873172" y="484317"/>
                    <a:pt x="1863774" y="487301"/>
                    <a:pt x="1854566" y="488444"/>
                  </a:cubicBezTo>
                  <a:cubicBezTo>
                    <a:pt x="1863139" y="455678"/>
                    <a:pt x="1895079" y="442724"/>
                    <a:pt x="1914384" y="418912"/>
                  </a:cubicBezTo>
                  <a:cubicBezTo>
                    <a:pt x="1944609" y="381891"/>
                    <a:pt x="1976042" y="345442"/>
                    <a:pt x="2010649" y="312041"/>
                  </a:cubicBezTo>
                  <a:cubicBezTo>
                    <a:pt x="2032874" y="290578"/>
                    <a:pt x="2045320" y="264099"/>
                    <a:pt x="2049765" y="232285"/>
                  </a:cubicBezTo>
                  <a:cubicBezTo>
                    <a:pt x="2055544" y="190312"/>
                    <a:pt x="2059925" y="147703"/>
                    <a:pt x="2074086" y="107190"/>
                  </a:cubicBezTo>
                  <a:cubicBezTo>
                    <a:pt x="2068244" y="124589"/>
                    <a:pt x="2063100" y="142306"/>
                    <a:pt x="2059481" y="160276"/>
                  </a:cubicBezTo>
                  <a:cubicBezTo>
                    <a:pt x="2033890" y="287340"/>
                    <a:pt x="1953626" y="379478"/>
                    <a:pt x="1864790" y="466346"/>
                  </a:cubicBezTo>
                  <a:cubicBezTo>
                    <a:pt x="1855963" y="474982"/>
                    <a:pt x="1842628" y="477967"/>
                    <a:pt x="1836596" y="489841"/>
                  </a:cubicBezTo>
                  <a:cubicBezTo>
                    <a:pt x="1820594" y="491683"/>
                    <a:pt x="1825547" y="508129"/>
                    <a:pt x="1818371" y="516130"/>
                  </a:cubicBezTo>
                  <a:cubicBezTo>
                    <a:pt x="1799512" y="587314"/>
                    <a:pt x="1778620" y="657989"/>
                    <a:pt x="1760396" y="729427"/>
                  </a:cubicBezTo>
                  <a:cubicBezTo>
                    <a:pt x="1754300" y="753112"/>
                    <a:pt x="1742743" y="771210"/>
                    <a:pt x="1719502" y="778322"/>
                  </a:cubicBezTo>
                  <a:cubicBezTo>
                    <a:pt x="1744203" y="773877"/>
                    <a:pt x="1754998" y="755588"/>
                    <a:pt x="1760205" y="732030"/>
                  </a:cubicBezTo>
                  <a:cubicBezTo>
                    <a:pt x="1766238" y="704662"/>
                    <a:pt x="1773858" y="677801"/>
                    <a:pt x="1781795" y="650877"/>
                  </a:cubicBezTo>
                  <a:cubicBezTo>
                    <a:pt x="1784272" y="642241"/>
                    <a:pt x="1783891" y="631065"/>
                    <a:pt x="1798115" y="633478"/>
                  </a:cubicBezTo>
                  <a:cubicBezTo>
                    <a:pt x="1791003" y="713361"/>
                    <a:pt x="1774112" y="791784"/>
                    <a:pt x="1761856" y="870905"/>
                  </a:cubicBezTo>
                  <a:cubicBezTo>
                    <a:pt x="1759380" y="886780"/>
                    <a:pt x="1743886" y="893130"/>
                    <a:pt x="1735123" y="904496"/>
                  </a:cubicBezTo>
                  <a:cubicBezTo>
                    <a:pt x="1693149" y="959106"/>
                    <a:pt x="1637269" y="985967"/>
                    <a:pt x="1569832" y="999302"/>
                  </a:cubicBezTo>
                  <a:cubicBezTo>
                    <a:pt x="1483218" y="1016511"/>
                    <a:pt x="1397366" y="1038989"/>
                    <a:pt x="1313038" y="1065215"/>
                  </a:cubicBezTo>
                  <a:cubicBezTo>
                    <a:pt x="1254237" y="1083503"/>
                    <a:pt x="1199754" y="1066866"/>
                    <a:pt x="1144065" y="1058357"/>
                  </a:cubicBezTo>
                  <a:cubicBezTo>
                    <a:pt x="1020494" y="1039498"/>
                    <a:pt x="897558" y="1017145"/>
                    <a:pt x="774050" y="997841"/>
                  </a:cubicBezTo>
                  <a:cubicBezTo>
                    <a:pt x="748206" y="993777"/>
                    <a:pt x="737284" y="972123"/>
                    <a:pt x="718170" y="960884"/>
                  </a:cubicBezTo>
                  <a:cubicBezTo>
                    <a:pt x="693088" y="946025"/>
                    <a:pt x="695691" y="925451"/>
                    <a:pt x="700644" y="901893"/>
                  </a:cubicBezTo>
                  <a:cubicBezTo>
                    <a:pt x="707693" y="868492"/>
                    <a:pt x="712582" y="834710"/>
                    <a:pt x="718424" y="801055"/>
                  </a:cubicBezTo>
                  <a:cubicBezTo>
                    <a:pt x="734426" y="793688"/>
                    <a:pt x="750746" y="797181"/>
                    <a:pt x="767510" y="798261"/>
                  </a:cubicBezTo>
                  <a:cubicBezTo>
                    <a:pt x="911464" y="807659"/>
                    <a:pt x="1048116" y="850394"/>
                    <a:pt x="1184324" y="892686"/>
                  </a:cubicBezTo>
                  <a:cubicBezTo>
                    <a:pt x="1199500" y="897384"/>
                    <a:pt x="1214296" y="901067"/>
                    <a:pt x="1228965" y="903544"/>
                  </a:cubicBezTo>
                  <a:lnTo>
                    <a:pt x="1260489" y="906344"/>
                  </a:lnTo>
                  <a:lnTo>
                    <a:pt x="1261921" y="906528"/>
                  </a:lnTo>
                  <a:lnTo>
                    <a:pt x="1263237" y="906646"/>
                  </a:lnTo>
                  <a:lnTo>
                    <a:pt x="1275446" y="908243"/>
                  </a:lnTo>
                  <a:lnTo>
                    <a:pt x="1288875" y="906044"/>
                  </a:lnTo>
                  <a:lnTo>
                    <a:pt x="1289861" y="905957"/>
                  </a:lnTo>
                  <a:lnTo>
                    <a:pt x="1290796" y="905806"/>
                  </a:lnTo>
                  <a:lnTo>
                    <a:pt x="1315896" y="903607"/>
                  </a:lnTo>
                  <a:cubicBezTo>
                    <a:pt x="1330437" y="901004"/>
                    <a:pt x="1345042" y="896940"/>
                    <a:pt x="1359901" y="891415"/>
                  </a:cubicBezTo>
                  <a:lnTo>
                    <a:pt x="1434260" y="867158"/>
                  </a:lnTo>
                  <a:lnTo>
                    <a:pt x="1435149" y="866904"/>
                  </a:lnTo>
                  <a:cubicBezTo>
                    <a:pt x="1473630" y="855411"/>
                    <a:pt x="1512238" y="844235"/>
                    <a:pt x="1551227" y="834710"/>
                  </a:cubicBezTo>
                  <a:cubicBezTo>
                    <a:pt x="1518969" y="842837"/>
                    <a:pt x="1486711" y="851220"/>
                    <a:pt x="1454707" y="860491"/>
                  </a:cubicBezTo>
                  <a:lnTo>
                    <a:pt x="1434260" y="867158"/>
                  </a:lnTo>
                  <a:lnTo>
                    <a:pt x="1319642" y="901131"/>
                  </a:lnTo>
                  <a:lnTo>
                    <a:pt x="1290796" y="905806"/>
                  </a:lnTo>
                  <a:lnTo>
                    <a:pt x="1289797" y="905893"/>
                  </a:lnTo>
                  <a:lnTo>
                    <a:pt x="1288875" y="906044"/>
                  </a:lnTo>
                  <a:lnTo>
                    <a:pt x="1272589" y="907481"/>
                  </a:lnTo>
                  <a:lnTo>
                    <a:pt x="1263237" y="906646"/>
                  </a:lnTo>
                  <a:lnTo>
                    <a:pt x="1261857" y="906465"/>
                  </a:lnTo>
                  <a:lnTo>
                    <a:pt x="1260489" y="906344"/>
                  </a:lnTo>
                  <a:lnTo>
                    <a:pt x="1230869" y="902528"/>
                  </a:lnTo>
                  <a:lnTo>
                    <a:pt x="827454" y="788862"/>
                  </a:lnTo>
                  <a:cubicBezTo>
                    <a:pt x="803387" y="782068"/>
                    <a:pt x="779257" y="774511"/>
                    <a:pt x="754048" y="773686"/>
                  </a:cubicBezTo>
                  <a:cubicBezTo>
                    <a:pt x="735887" y="773051"/>
                    <a:pt x="728521" y="763145"/>
                    <a:pt x="726806" y="746636"/>
                  </a:cubicBezTo>
                  <a:cubicBezTo>
                    <a:pt x="722806" y="721236"/>
                    <a:pt x="732521" y="696597"/>
                    <a:pt x="731823" y="671388"/>
                  </a:cubicBezTo>
                  <a:cubicBezTo>
                    <a:pt x="690104" y="658974"/>
                    <a:pt x="551133" y="671610"/>
                    <a:pt x="476489" y="672150"/>
                  </a:cubicBezTo>
                  <a:cubicBezTo>
                    <a:pt x="412545" y="685167"/>
                    <a:pt x="350442" y="698312"/>
                    <a:pt x="283957" y="674626"/>
                  </a:cubicBezTo>
                  <a:cubicBezTo>
                    <a:pt x="202804" y="645670"/>
                    <a:pt x="118476" y="625922"/>
                    <a:pt x="35228" y="602935"/>
                  </a:cubicBezTo>
                  <a:cubicBezTo>
                    <a:pt x="18908" y="598426"/>
                    <a:pt x="10780" y="592140"/>
                    <a:pt x="11161" y="573534"/>
                  </a:cubicBezTo>
                  <a:cubicBezTo>
                    <a:pt x="11923" y="539244"/>
                    <a:pt x="1890" y="505399"/>
                    <a:pt x="5446" y="470791"/>
                  </a:cubicBezTo>
                  <a:lnTo>
                    <a:pt x="8084" y="471391"/>
                  </a:lnTo>
                  <a:lnTo>
                    <a:pt x="0" y="433515"/>
                  </a:lnTo>
                  <a:cubicBezTo>
                    <a:pt x="0" y="417683"/>
                    <a:pt x="3397" y="402225"/>
                    <a:pt x="9865" y="387296"/>
                  </a:cubicBezTo>
                  <a:lnTo>
                    <a:pt x="17990" y="374934"/>
                  </a:lnTo>
                  <a:lnTo>
                    <a:pt x="30148" y="332869"/>
                  </a:lnTo>
                  <a:cubicBezTo>
                    <a:pt x="30254" y="324783"/>
                    <a:pt x="30359" y="316698"/>
                    <a:pt x="30465" y="308612"/>
                  </a:cubicBezTo>
                  <a:cubicBezTo>
                    <a:pt x="34910" y="251462"/>
                    <a:pt x="79360" y="236286"/>
                    <a:pt x="122985" y="220157"/>
                  </a:cubicBezTo>
                  <a:lnTo>
                    <a:pt x="137590" y="215013"/>
                  </a:lnTo>
                  <a:cubicBezTo>
                    <a:pt x="137463" y="212092"/>
                    <a:pt x="291387" y="157228"/>
                    <a:pt x="378763" y="173992"/>
                  </a:cubicBezTo>
                  <a:cubicBezTo>
                    <a:pt x="397495" y="177612"/>
                    <a:pt x="647495" y="178437"/>
                    <a:pt x="664513" y="180342"/>
                  </a:cubicBezTo>
                  <a:cubicBezTo>
                    <a:pt x="721663" y="186692"/>
                    <a:pt x="835963" y="173992"/>
                    <a:pt x="937563" y="123192"/>
                  </a:cubicBezTo>
                  <a:cubicBezTo>
                    <a:pt x="959418" y="168393"/>
                    <a:pt x="964398" y="210761"/>
                    <a:pt x="964685" y="249808"/>
                  </a:cubicBezTo>
                  <a:cubicBezTo>
                    <a:pt x="964348" y="284223"/>
                    <a:pt x="964012" y="318639"/>
                    <a:pt x="963675" y="353054"/>
                  </a:cubicBezTo>
                  <a:lnTo>
                    <a:pt x="963153" y="351856"/>
                  </a:lnTo>
                  <a:lnTo>
                    <a:pt x="954150" y="376490"/>
                  </a:lnTo>
                  <a:lnTo>
                    <a:pt x="957549" y="381663"/>
                  </a:lnTo>
                  <a:cubicBezTo>
                    <a:pt x="957580" y="381631"/>
                    <a:pt x="957610" y="381599"/>
                    <a:pt x="957641" y="381567"/>
                  </a:cubicBezTo>
                  <a:cubicBezTo>
                    <a:pt x="962303" y="373816"/>
                    <a:pt x="964508" y="365492"/>
                    <a:pt x="963641" y="356503"/>
                  </a:cubicBezTo>
                  <a:cubicBezTo>
                    <a:pt x="963652" y="355353"/>
                    <a:pt x="963664" y="354204"/>
                    <a:pt x="963675" y="353054"/>
                  </a:cubicBezTo>
                  <a:lnTo>
                    <a:pt x="991047" y="415875"/>
                  </a:lnTo>
                  <a:cubicBezTo>
                    <a:pt x="1007373" y="483547"/>
                    <a:pt x="999206" y="552532"/>
                    <a:pt x="1058403" y="536006"/>
                  </a:cubicBezTo>
                  <a:cubicBezTo>
                    <a:pt x="1097392" y="525084"/>
                    <a:pt x="1117459" y="567438"/>
                    <a:pt x="1154796" y="585663"/>
                  </a:cubicBezTo>
                  <a:cubicBezTo>
                    <a:pt x="1179053" y="597410"/>
                    <a:pt x="1206104" y="602998"/>
                    <a:pt x="1231377" y="612904"/>
                  </a:cubicBezTo>
                  <a:cubicBezTo>
                    <a:pt x="1247634" y="619254"/>
                    <a:pt x="1263826" y="616968"/>
                    <a:pt x="1280590" y="614809"/>
                  </a:cubicBezTo>
                  <a:cubicBezTo>
                    <a:pt x="1356663" y="605284"/>
                    <a:pt x="1423147" y="570423"/>
                    <a:pt x="1490711" y="537657"/>
                  </a:cubicBezTo>
                  <a:cubicBezTo>
                    <a:pt x="1540305" y="514035"/>
                    <a:pt x="1589136" y="488190"/>
                    <a:pt x="1641841" y="471236"/>
                  </a:cubicBezTo>
                  <a:lnTo>
                    <a:pt x="1716644" y="451170"/>
                  </a:lnTo>
                  <a:cubicBezTo>
                    <a:pt x="1731567" y="446979"/>
                    <a:pt x="1746997" y="442978"/>
                    <a:pt x="1754427" y="426913"/>
                  </a:cubicBezTo>
                  <a:cubicBezTo>
                    <a:pt x="1779827" y="429516"/>
                    <a:pt x="1783891" y="407101"/>
                    <a:pt x="1793098" y="392369"/>
                  </a:cubicBezTo>
                  <a:cubicBezTo>
                    <a:pt x="1836786" y="322900"/>
                    <a:pt x="1870441" y="247462"/>
                    <a:pt x="1918447" y="180533"/>
                  </a:cubicBezTo>
                  <a:cubicBezTo>
                    <a:pt x="1926321" y="169547"/>
                    <a:pt x="1933370" y="157926"/>
                    <a:pt x="1941498" y="147195"/>
                  </a:cubicBezTo>
                  <a:cubicBezTo>
                    <a:pt x="1972232" y="106809"/>
                    <a:pt x="1971470" y="51564"/>
                    <a:pt x="2005442" y="12766"/>
                  </a:cubicBezTo>
                  <a:cubicBezTo>
                    <a:pt x="2009125" y="8448"/>
                    <a:pt x="2006649" y="-2919"/>
                    <a:pt x="2018142" y="701"/>
                  </a:cubicBezTo>
                  <a:close/>
                </a:path>
              </a:pathLst>
            </a:custGeom>
            <a:solidFill>
              <a:srgbClr val="3A3936"/>
            </a:solidFill>
            <a:ln w="6350"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8ECDE6B8-8397-4ED9-AD2A-943136E36AF6}"/>
                </a:ext>
              </a:extLst>
            </p:cNvPr>
            <p:cNvSpPr/>
            <p:nvPr/>
          </p:nvSpPr>
          <p:spPr>
            <a:xfrm>
              <a:off x="3676767" y="5720841"/>
              <a:ext cx="2096475" cy="985658"/>
            </a:xfrm>
            <a:custGeom>
              <a:avLst/>
              <a:gdLst>
                <a:gd name="connsiteX0" fmla="*/ 731353 w 2096475"/>
                <a:gd name="connsiteY0" fmla="*/ 808038 h 985658"/>
                <a:gd name="connsiteX1" fmla="*/ 749324 w 2096475"/>
                <a:gd name="connsiteY1" fmla="*/ 826707 h 985658"/>
                <a:gd name="connsiteX2" fmla="*/ 951698 w 2096475"/>
                <a:gd name="connsiteY2" fmla="*/ 875221 h 985658"/>
                <a:gd name="connsiteX3" fmla="*/ 1257514 w 2096475"/>
                <a:gd name="connsiteY3" fmla="*/ 961580 h 985658"/>
                <a:gd name="connsiteX4" fmla="*/ 1321395 w 2096475"/>
                <a:gd name="connsiteY4" fmla="*/ 953834 h 985658"/>
                <a:gd name="connsiteX5" fmla="*/ 1555964 w 2096475"/>
                <a:gd name="connsiteY5" fmla="*/ 891032 h 985658"/>
                <a:gd name="connsiteX6" fmla="*/ 1571966 w 2096475"/>
                <a:gd name="connsiteY6" fmla="*/ 894525 h 985658"/>
                <a:gd name="connsiteX7" fmla="*/ 1481351 w 2096475"/>
                <a:gd name="connsiteY7" fmla="*/ 923480 h 985658"/>
                <a:gd name="connsiteX8" fmla="*/ 1296948 w 2096475"/>
                <a:gd name="connsiteY8" fmla="*/ 981520 h 985658"/>
                <a:gd name="connsiteX9" fmla="*/ 1260689 w 2096475"/>
                <a:gd name="connsiteY9" fmla="*/ 983678 h 985658"/>
                <a:gd name="connsiteX10" fmla="*/ 964144 w 2096475"/>
                <a:gd name="connsiteY10" fmla="*/ 898589 h 985658"/>
                <a:gd name="connsiteX11" fmla="*/ 782851 w 2096475"/>
                <a:gd name="connsiteY11" fmla="*/ 870649 h 985658"/>
                <a:gd name="connsiteX12" fmla="*/ 722781 w 2096475"/>
                <a:gd name="connsiteY12" fmla="*/ 862521 h 985658"/>
                <a:gd name="connsiteX13" fmla="*/ 731353 w 2096475"/>
                <a:gd name="connsiteY13" fmla="*/ 808038 h 985658"/>
                <a:gd name="connsiteX14" fmla="*/ 731353 w 2096475"/>
                <a:gd name="connsiteY14" fmla="*/ 808038 h 985658"/>
                <a:gd name="connsiteX15" fmla="*/ 1816568 w 2096475"/>
                <a:gd name="connsiteY15" fmla="*/ 575818 h 985658"/>
                <a:gd name="connsiteX16" fmla="*/ 1822093 w 2096475"/>
                <a:gd name="connsiteY16" fmla="*/ 577660 h 985658"/>
                <a:gd name="connsiteX17" fmla="*/ 1801836 w 2096475"/>
                <a:gd name="connsiteY17" fmla="*/ 694944 h 985658"/>
                <a:gd name="connsiteX18" fmla="*/ 1784627 w 2096475"/>
                <a:gd name="connsiteY18" fmla="*/ 732854 h 985658"/>
                <a:gd name="connsiteX19" fmla="*/ 1770404 w 2096475"/>
                <a:gd name="connsiteY19" fmla="*/ 793052 h 985658"/>
                <a:gd name="connsiteX20" fmla="*/ 1707285 w 2096475"/>
                <a:gd name="connsiteY20" fmla="*/ 849948 h 985658"/>
                <a:gd name="connsiteX21" fmla="*/ 1706840 w 2096475"/>
                <a:gd name="connsiteY21" fmla="*/ 844995 h 985658"/>
                <a:gd name="connsiteX22" fmla="*/ 1782024 w 2096475"/>
                <a:gd name="connsiteY22" fmla="*/ 703517 h 985658"/>
                <a:gd name="connsiteX23" fmla="*/ 1814981 w 2096475"/>
                <a:gd name="connsiteY23" fmla="*/ 577786 h 985658"/>
                <a:gd name="connsiteX24" fmla="*/ 1816568 w 2096475"/>
                <a:gd name="connsiteY24" fmla="*/ 575818 h 985658"/>
                <a:gd name="connsiteX25" fmla="*/ 1816568 w 2096475"/>
                <a:gd name="connsiteY25" fmla="*/ 575818 h 985658"/>
                <a:gd name="connsiteX26" fmla="*/ 12660 w 2096475"/>
                <a:gd name="connsiteY26" fmla="*/ 468757 h 985658"/>
                <a:gd name="connsiteX27" fmla="*/ 23772 w 2096475"/>
                <a:gd name="connsiteY27" fmla="*/ 473011 h 985658"/>
                <a:gd name="connsiteX28" fmla="*/ 95781 w 2096475"/>
                <a:gd name="connsiteY28" fmla="*/ 532765 h 985658"/>
                <a:gd name="connsiteX29" fmla="*/ 213256 w 2096475"/>
                <a:gd name="connsiteY29" fmla="*/ 569151 h 985658"/>
                <a:gd name="connsiteX30" fmla="*/ 385087 w 2096475"/>
                <a:gd name="connsiteY30" fmla="*/ 613791 h 985658"/>
                <a:gd name="connsiteX31" fmla="*/ 250594 w 2096475"/>
                <a:gd name="connsiteY31" fmla="*/ 592011 h 985658"/>
                <a:gd name="connsiteX32" fmla="*/ 163218 w 2096475"/>
                <a:gd name="connsiteY32" fmla="*/ 569278 h 985658"/>
                <a:gd name="connsiteX33" fmla="*/ 37679 w 2096475"/>
                <a:gd name="connsiteY33" fmla="*/ 551434 h 985658"/>
                <a:gd name="connsiteX34" fmla="*/ 4024 w 2096475"/>
                <a:gd name="connsiteY34" fmla="*/ 532067 h 985658"/>
                <a:gd name="connsiteX35" fmla="*/ 5040 w 2096475"/>
                <a:gd name="connsiteY35" fmla="*/ 475933 h 985658"/>
                <a:gd name="connsiteX36" fmla="*/ 12660 w 2096475"/>
                <a:gd name="connsiteY36" fmla="*/ 468757 h 985658"/>
                <a:gd name="connsiteX37" fmla="*/ 12660 w 2096475"/>
                <a:gd name="connsiteY37" fmla="*/ 468757 h 985658"/>
                <a:gd name="connsiteX38" fmla="*/ 2084729 w 2096475"/>
                <a:gd name="connsiteY38" fmla="*/ 150241 h 985658"/>
                <a:gd name="connsiteX39" fmla="*/ 2053613 w 2096475"/>
                <a:gd name="connsiteY39" fmla="*/ 333185 h 985658"/>
                <a:gd name="connsiteX40" fmla="*/ 2029293 w 2096475"/>
                <a:gd name="connsiteY40" fmla="*/ 368681 h 985658"/>
                <a:gd name="connsiteX41" fmla="*/ 1858288 w 2096475"/>
                <a:gd name="connsiteY41" fmla="*/ 549974 h 985658"/>
                <a:gd name="connsiteX42" fmla="*/ 1840381 w 2096475"/>
                <a:gd name="connsiteY42" fmla="*/ 551498 h 985658"/>
                <a:gd name="connsiteX43" fmla="*/ 1836444 w 2096475"/>
                <a:gd name="connsiteY43" fmla="*/ 543306 h 985658"/>
                <a:gd name="connsiteX44" fmla="*/ 2007830 w 2096475"/>
                <a:gd name="connsiteY44" fmla="*/ 348615 h 985658"/>
                <a:gd name="connsiteX45" fmla="*/ 2046057 w 2096475"/>
                <a:gd name="connsiteY45" fmla="*/ 250952 h 985658"/>
                <a:gd name="connsiteX46" fmla="*/ 2084729 w 2096475"/>
                <a:gd name="connsiteY46" fmla="*/ 150241 h 985658"/>
                <a:gd name="connsiteX47" fmla="*/ 2084729 w 2096475"/>
                <a:gd name="connsiteY47" fmla="*/ 150241 h 985658"/>
                <a:gd name="connsiteX48" fmla="*/ 2045232 w 2096475"/>
                <a:gd name="connsiteY48" fmla="*/ 0 h 985658"/>
                <a:gd name="connsiteX49" fmla="*/ 2096476 w 2096475"/>
                <a:gd name="connsiteY49" fmla="*/ 93726 h 985658"/>
                <a:gd name="connsiteX50" fmla="*/ 2062567 w 2096475"/>
                <a:gd name="connsiteY50" fmla="*/ 144018 h 985658"/>
                <a:gd name="connsiteX51" fmla="*/ 1997924 w 2096475"/>
                <a:gd name="connsiteY51" fmla="*/ 220536 h 985658"/>
                <a:gd name="connsiteX52" fmla="*/ 2021800 w 2096475"/>
                <a:gd name="connsiteY52" fmla="*/ 62548 h 985658"/>
                <a:gd name="connsiteX53" fmla="*/ 2045232 w 2096475"/>
                <a:gd name="connsiteY53" fmla="*/ 0 h 985658"/>
                <a:gd name="connsiteX54" fmla="*/ 2045232 w 2096475"/>
                <a:gd name="connsiteY54" fmla="*/ 0 h 98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96475" h="985658">
                  <a:moveTo>
                    <a:pt x="731353" y="808038"/>
                  </a:moveTo>
                  <a:cubicBezTo>
                    <a:pt x="737957" y="813562"/>
                    <a:pt x="735734" y="826262"/>
                    <a:pt x="749324" y="826707"/>
                  </a:cubicBezTo>
                  <a:cubicBezTo>
                    <a:pt x="820063" y="829056"/>
                    <a:pt x="884642" y="857631"/>
                    <a:pt x="951698" y="875221"/>
                  </a:cubicBezTo>
                  <a:cubicBezTo>
                    <a:pt x="1054187" y="902081"/>
                    <a:pt x="1155724" y="932180"/>
                    <a:pt x="1257514" y="961580"/>
                  </a:cubicBezTo>
                  <a:cubicBezTo>
                    <a:pt x="1280501" y="968185"/>
                    <a:pt x="1300504" y="959358"/>
                    <a:pt x="1321395" y="953834"/>
                  </a:cubicBezTo>
                  <a:cubicBezTo>
                    <a:pt x="1399627" y="933069"/>
                    <a:pt x="1477732" y="911860"/>
                    <a:pt x="1555964" y="891032"/>
                  </a:cubicBezTo>
                  <a:cubicBezTo>
                    <a:pt x="1560726" y="889762"/>
                    <a:pt x="1565933" y="890207"/>
                    <a:pt x="1571966" y="894525"/>
                  </a:cubicBezTo>
                  <a:cubicBezTo>
                    <a:pt x="1541804" y="904177"/>
                    <a:pt x="1511641" y="913828"/>
                    <a:pt x="1481351" y="923480"/>
                  </a:cubicBezTo>
                  <a:cubicBezTo>
                    <a:pt x="1419883" y="942912"/>
                    <a:pt x="1358415" y="962215"/>
                    <a:pt x="1296948" y="981520"/>
                  </a:cubicBezTo>
                  <a:cubicBezTo>
                    <a:pt x="1285137" y="985266"/>
                    <a:pt x="1273897" y="987489"/>
                    <a:pt x="1260689" y="983678"/>
                  </a:cubicBezTo>
                  <a:cubicBezTo>
                    <a:pt x="1162010" y="954786"/>
                    <a:pt x="1062760" y="927672"/>
                    <a:pt x="964144" y="898589"/>
                  </a:cubicBezTo>
                  <a:cubicBezTo>
                    <a:pt x="904835" y="881126"/>
                    <a:pt x="842986" y="882333"/>
                    <a:pt x="782851" y="870649"/>
                  </a:cubicBezTo>
                  <a:cubicBezTo>
                    <a:pt x="763039" y="866775"/>
                    <a:pt x="742783" y="865188"/>
                    <a:pt x="722781" y="862521"/>
                  </a:cubicBezTo>
                  <a:cubicBezTo>
                    <a:pt x="725828" y="844360"/>
                    <a:pt x="728559" y="826199"/>
                    <a:pt x="731353" y="808038"/>
                  </a:cubicBezTo>
                  <a:lnTo>
                    <a:pt x="731353" y="808038"/>
                  </a:lnTo>
                  <a:close/>
                  <a:moveTo>
                    <a:pt x="1816568" y="575818"/>
                  </a:moveTo>
                  <a:cubicBezTo>
                    <a:pt x="1818410" y="576199"/>
                    <a:pt x="1820314" y="576961"/>
                    <a:pt x="1822093" y="577660"/>
                  </a:cubicBezTo>
                  <a:cubicBezTo>
                    <a:pt x="1815425" y="616776"/>
                    <a:pt x="1808631" y="655828"/>
                    <a:pt x="1801836" y="694944"/>
                  </a:cubicBezTo>
                  <a:cubicBezTo>
                    <a:pt x="1785199" y="702501"/>
                    <a:pt x="1789200" y="720027"/>
                    <a:pt x="1784627" y="732854"/>
                  </a:cubicBezTo>
                  <a:cubicBezTo>
                    <a:pt x="1777706" y="752158"/>
                    <a:pt x="1772689" y="772732"/>
                    <a:pt x="1770404" y="793052"/>
                  </a:cubicBezTo>
                  <a:cubicBezTo>
                    <a:pt x="1766149" y="831660"/>
                    <a:pt x="1744495" y="848741"/>
                    <a:pt x="1707285" y="849948"/>
                  </a:cubicBezTo>
                  <a:cubicBezTo>
                    <a:pt x="1707157" y="848170"/>
                    <a:pt x="1706395" y="845185"/>
                    <a:pt x="1706840" y="844995"/>
                  </a:cubicBezTo>
                  <a:cubicBezTo>
                    <a:pt x="1769388" y="817880"/>
                    <a:pt x="1764498" y="754126"/>
                    <a:pt x="1782024" y="703517"/>
                  </a:cubicBezTo>
                  <a:cubicBezTo>
                    <a:pt x="1796185" y="662686"/>
                    <a:pt x="1804186" y="619760"/>
                    <a:pt x="1814981" y="577786"/>
                  </a:cubicBezTo>
                  <a:cubicBezTo>
                    <a:pt x="1815235" y="576961"/>
                    <a:pt x="1816250" y="575755"/>
                    <a:pt x="1816568" y="575818"/>
                  </a:cubicBezTo>
                  <a:lnTo>
                    <a:pt x="1816568" y="575818"/>
                  </a:lnTo>
                  <a:close/>
                  <a:moveTo>
                    <a:pt x="12660" y="468757"/>
                  </a:moveTo>
                  <a:cubicBezTo>
                    <a:pt x="15390" y="467614"/>
                    <a:pt x="18756" y="468376"/>
                    <a:pt x="23772" y="473011"/>
                  </a:cubicBezTo>
                  <a:cubicBezTo>
                    <a:pt x="46759" y="494094"/>
                    <a:pt x="71397" y="513271"/>
                    <a:pt x="95781" y="532765"/>
                  </a:cubicBezTo>
                  <a:cubicBezTo>
                    <a:pt x="130008" y="560134"/>
                    <a:pt x="173633" y="558864"/>
                    <a:pt x="213256" y="569151"/>
                  </a:cubicBezTo>
                  <a:cubicBezTo>
                    <a:pt x="270343" y="584010"/>
                    <a:pt x="328318" y="595376"/>
                    <a:pt x="385087" y="613791"/>
                  </a:cubicBezTo>
                  <a:cubicBezTo>
                    <a:pt x="340193" y="606679"/>
                    <a:pt x="295171" y="600583"/>
                    <a:pt x="250594" y="592011"/>
                  </a:cubicBezTo>
                  <a:cubicBezTo>
                    <a:pt x="221130" y="586359"/>
                    <a:pt x="191921" y="578358"/>
                    <a:pt x="163218" y="569278"/>
                  </a:cubicBezTo>
                  <a:cubicBezTo>
                    <a:pt x="122197" y="556387"/>
                    <a:pt x="80986" y="545655"/>
                    <a:pt x="37679" y="551434"/>
                  </a:cubicBezTo>
                  <a:cubicBezTo>
                    <a:pt x="20153" y="553784"/>
                    <a:pt x="10691" y="546545"/>
                    <a:pt x="4024" y="532067"/>
                  </a:cubicBezTo>
                  <a:cubicBezTo>
                    <a:pt x="-2263" y="513207"/>
                    <a:pt x="-612" y="494474"/>
                    <a:pt x="5040" y="475933"/>
                  </a:cubicBezTo>
                  <a:cubicBezTo>
                    <a:pt x="7707" y="472885"/>
                    <a:pt x="9866" y="469900"/>
                    <a:pt x="12660" y="468757"/>
                  </a:cubicBezTo>
                  <a:lnTo>
                    <a:pt x="12660" y="468757"/>
                  </a:lnTo>
                  <a:close/>
                  <a:moveTo>
                    <a:pt x="2084729" y="150241"/>
                  </a:moveTo>
                  <a:cubicBezTo>
                    <a:pt x="2074378" y="211201"/>
                    <a:pt x="2063964" y="272224"/>
                    <a:pt x="2053613" y="333185"/>
                  </a:cubicBezTo>
                  <a:cubicBezTo>
                    <a:pt x="2051010" y="348679"/>
                    <a:pt x="2038691" y="358458"/>
                    <a:pt x="2029293" y="368681"/>
                  </a:cubicBezTo>
                  <a:cubicBezTo>
                    <a:pt x="1973095" y="429768"/>
                    <a:pt x="1915501" y="489649"/>
                    <a:pt x="1858288" y="549974"/>
                  </a:cubicBezTo>
                  <a:cubicBezTo>
                    <a:pt x="1852255" y="550482"/>
                    <a:pt x="1846350" y="550926"/>
                    <a:pt x="1840381" y="551498"/>
                  </a:cubicBezTo>
                  <a:cubicBezTo>
                    <a:pt x="1839364" y="548513"/>
                    <a:pt x="1825649" y="549974"/>
                    <a:pt x="1836444" y="543306"/>
                  </a:cubicBezTo>
                  <a:cubicBezTo>
                    <a:pt x="1913215" y="495617"/>
                    <a:pt x="1953792" y="416242"/>
                    <a:pt x="2007830" y="348615"/>
                  </a:cubicBezTo>
                  <a:cubicBezTo>
                    <a:pt x="2030626" y="320104"/>
                    <a:pt x="2034437" y="283909"/>
                    <a:pt x="2046057" y="250952"/>
                  </a:cubicBezTo>
                  <a:cubicBezTo>
                    <a:pt x="2057995" y="217170"/>
                    <a:pt x="2068219" y="182880"/>
                    <a:pt x="2084729" y="150241"/>
                  </a:cubicBezTo>
                  <a:lnTo>
                    <a:pt x="2084729" y="150241"/>
                  </a:lnTo>
                  <a:close/>
                  <a:moveTo>
                    <a:pt x="2045232" y="0"/>
                  </a:moveTo>
                  <a:cubicBezTo>
                    <a:pt x="2062313" y="31242"/>
                    <a:pt x="2079394" y="62421"/>
                    <a:pt x="2096476" y="93726"/>
                  </a:cubicBezTo>
                  <a:cubicBezTo>
                    <a:pt x="2094635" y="116840"/>
                    <a:pt x="2075712" y="128461"/>
                    <a:pt x="2062567" y="144018"/>
                  </a:cubicBezTo>
                  <a:cubicBezTo>
                    <a:pt x="2042183" y="168211"/>
                    <a:pt x="2021737" y="192342"/>
                    <a:pt x="1997924" y="220536"/>
                  </a:cubicBezTo>
                  <a:cubicBezTo>
                    <a:pt x="2006496" y="163830"/>
                    <a:pt x="2014180" y="113157"/>
                    <a:pt x="2021800" y="62548"/>
                  </a:cubicBezTo>
                  <a:cubicBezTo>
                    <a:pt x="2029611" y="41656"/>
                    <a:pt x="2037421" y="20892"/>
                    <a:pt x="2045232" y="0"/>
                  </a:cubicBezTo>
                  <a:lnTo>
                    <a:pt x="2045232" y="0"/>
                  </a:lnTo>
                  <a:close/>
                </a:path>
              </a:pathLst>
            </a:custGeom>
            <a:solidFill>
              <a:srgbClr val="0A0908"/>
            </a:solidFill>
            <a:ln w="6350"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id="{136EA0FD-9D5D-4FC7-BAE7-1B18E32E2F61}"/>
                </a:ext>
              </a:extLst>
            </p:cNvPr>
            <p:cNvSpPr/>
            <p:nvPr/>
          </p:nvSpPr>
          <p:spPr>
            <a:xfrm>
              <a:off x="2884247" y="1018597"/>
              <a:ext cx="2792412" cy="2671705"/>
            </a:xfrm>
            <a:custGeom>
              <a:avLst/>
              <a:gdLst>
                <a:gd name="connsiteX0" fmla="*/ 2740025 w 2792412"/>
                <a:gd name="connsiteY0" fmla="*/ 1880940 h 2671705"/>
                <a:gd name="connsiteX1" fmla="*/ 2746883 w 2792412"/>
                <a:gd name="connsiteY1" fmla="*/ 1882654 h 2671705"/>
                <a:gd name="connsiteX2" fmla="*/ 2710942 w 2792412"/>
                <a:gd name="connsiteY2" fmla="*/ 2049596 h 2671705"/>
                <a:gd name="connsiteX3" fmla="*/ 2682748 w 2792412"/>
                <a:gd name="connsiteY3" fmla="*/ 2183708 h 2671705"/>
                <a:gd name="connsiteX4" fmla="*/ 2603627 w 2792412"/>
                <a:gd name="connsiteY4" fmla="*/ 2328996 h 2671705"/>
                <a:gd name="connsiteX5" fmla="*/ 2403094 w 2792412"/>
                <a:gd name="connsiteY5" fmla="*/ 2585536 h 2671705"/>
                <a:gd name="connsiteX6" fmla="*/ 2420049 w 2792412"/>
                <a:gd name="connsiteY6" fmla="*/ 2532259 h 2671705"/>
                <a:gd name="connsiteX7" fmla="*/ 2633218 w 2792412"/>
                <a:gd name="connsiteY7" fmla="*/ 2186375 h 2671705"/>
                <a:gd name="connsiteX8" fmla="*/ 2693797 w 2792412"/>
                <a:gd name="connsiteY8" fmla="*/ 2019751 h 2671705"/>
                <a:gd name="connsiteX9" fmla="*/ 2740025 w 2792412"/>
                <a:gd name="connsiteY9" fmla="*/ 1880940 h 2671705"/>
                <a:gd name="connsiteX10" fmla="*/ 2740025 w 2792412"/>
                <a:gd name="connsiteY10" fmla="*/ 1880940 h 2671705"/>
                <a:gd name="connsiteX11" fmla="*/ 16764 w 2792412"/>
                <a:gd name="connsiteY11" fmla="*/ 1239463 h 2671705"/>
                <a:gd name="connsiteX12" fmla="*/ 29464 w 2792412"/>
                <a:gd name="connsiteY12" fmla="*/ 1241749 h 2671705"/>
                <a:gd name="connsiteX13" fmla="*/ 86804 w 2792412"/>
                <a:gd name="connsiteY13" fmla="*/ 1266577 h 2671705"/>
                <a:gd name="connsiteX14" fmla="*/ 175704 w 2792412"/>
                <a:gd name="connsiteY14" fmla="*/ 1398848 h 2671705"/>
                <a:gd name="connsiteX15" fmla="*/ 442341 w 2792412"/>
                <a:gd name="connsiteY15" fmla="*/ 1837823 h 2671705"/>
                <a:gd name="connsiteX16" fmla="*/ 525272 w 2792412"/>
                <a:gd name="connsiteY16" fmla="*/ 1966474 h 2671705"/>
                <a:gd name="connsiteX17" fmla="*/ 554355 w 2792412"/>
                <a:gd name="connsiteY17" fmla="*/ 2141671 h 2671705"/>
                <a:gd name="connsiteX18" fmla="*/ 492379 w 2792412"/>
                <a:gd name="connsiteY18" fmla="*/ 2217490 h 2671705"/>
                <a:gd name="connsiteX19" fmla="*/ 218313 w 2792412"/>
                <a:gd name="connsiteY19" fmla="*/ 2526036 h 2671705"/>
                <a:gd name="connsiteX20" fmla="*/ 81724 w 2792412"/>
                <a:gd name="connsiteY20" fmla="*/ 2671705 h 2671705"/>
                <a:gd name="connsiteX21" fmla="*/ 381000 w 2792412"/>
                <a:gd name="connsiteY21" fmla="*/ 2273751 h 2671705"/>
                <a:gd name="connsiteX22" fmla="*/ 68453 w 2792412"/>
                <a:gd name="connsiteY22" fmla="*/ 2501970 h 2671705"/>
                <a:gd name="connsiteX23" fmla="*/ 63944 w 2792412"/>
                <a:gd name="connsiteY23" fmla="*/ 2496318 h 2671705"/>
                <a:gd name="connsiteX24" fmla="*/ 401447 w 2792412"/>
                <a:gd name="connsiteY24" fmla="*/ 2208473 h 2671705"/>
                <a:gd name="connsiteX25" fmla="*/ 189357 w 2792412"/>
                <a:gd name="connsiteY25" fmla="*/ 2192852 h 2671705"/>
                <a:gd name="connsiteX26" fmla="*/ 442531 w 2792412"/>
                <a:gd name="connsiteY26" fmla="*/ 2053025 h 2671705"/>
                <a:gd name="connsiteX27" fmla="*/ 441134 w 2792412"/>
                <a:gd name="connsiteY27" fmla="*/ 2045913 h 2671705"/>
                <a:gd name="connsiteX28" fmla="*/ 181610 w 2792412"/>
                <a:gd name="connsiteY28" fmla="*/ 2007813 h 2671705"/>
                <a:gd name="connsiteX29" fmla="*/ 181546 w 2792412"/>
                <a:gd name="connsiteY29" fmla="*/ 2002860 h 2671705"/>
                <a:gd name="connsiteX30" fmla="*/ 377317 w 2792412"/>
                <a:gd name="connsiteY30" fmla="*/ 1965903 h 2671705"/>
                <a:gd name="connsiteX31" fmla="*/ 377253 w 2792412"/>
                <a:gd name="connsiteY31" fmla="*/ 1964887 h 2671705"/>
                <a:gd name="connsiteX32" fmla="*/ 94361 w 2792412"/>
                <a:gd name="connsiteY32" fmla="*/ 1931867 h 2671705"/>
                <a:gd name="connsiteX33" fmla="*/ 94361 w 2792412"/>
                <a:gd name="connsiteY33" fmla="*/ 1928184 h 2671705"/>
                <a:gd name="connsiteX34" fmla="*/ 352869 w 2792412"/>
                <a:gd name="connsiteY34" fmla="*/ 1896116 h 2671705"/>
                <a:gd name="connsiteX35" fmla="*/ 190627 w 2792412"/>
                <a:gd name="connsiteY35" fmla="*/ 1741113 h 2671705"/>
                <a:gd name="connsiteX36" fmla="*/ 0 w 2792412"/>
                <a:gd name="connsiteY36" fmla="*/ 1640783 h 2671705"/>
                <a:gd name="connsiteX37" fmla="*/ 202057 w 2792412"/>
                <a:gd name="connsiteY37" fmla="*/ 1699457 h 2671705"/>
                <a:gd name="connsiteX38" fmla="*/ 32448 w 2792412"/>
                <a:gd name="connsiteY38" fmla="*/ 1365828 h 2671705"/>
                <a:gd name="connsiteX39" fmla="*/ 13525 w 2792412"/>
                <a:gd name="connsiteY39" fmla="*/ 1249940 h 2671705"/>
                <a:gd name="connsiteX40" fmla="*/ 16764 w 2792412"/>
                <a:gd name="connsiteY40" fmla="*/ 1239463 h 2671705"/>
                <a:gd name="connsiteX41" fmla="*/ 16764 w 2792412"/>
                <a:gd name="connsiteY41" fmla="*/ 1239463 h 2671705"/>
                <a:gd name="connsiteX42" fmla="*/ 2317052 w 2792412"/>
                <a:gd name="connsiteY42" fmla="*/ 1105605 h 2671705"/>
                <a:gd name="connsiteX43" fmla="*/ 2236280 w 2792412"/>
                <a:gd name="connsiteY43" fmla="*/ 1431614 h 2671705"/>
                <a:gd name="connsiteX44" fmla="*/ 2165287 w 2792412"/>
                <a:gd name="connsiteY44" fmla="*/ 1559503 h 2671705"/>
                <a:gd name="connsiteX45" fmla="*/ 2006917 w 2792412"/>
                <a:gd name="connsiteY45" fmla="*/ 1828616 h 2671705"/>
                <a:gd name="connsiteX46" fmla="*/ 1965198 w 2792412"/>
                <a:gd name="connsiteY46" fmla="*/ 1864811 h 2671705"/>
                <a:gd name="connsiteX47" fmla="*/ 2047494 w 2792412"/>
                <a:gd name="connsiteY47" fmla="*/ 1712411 h 2671705"/>
                <a:gd name="connsiteX48" fmla="*/ 2212721 w 2792412"/>
                <a:gd name="connsiteY48" fmla="*/ 1407611 h 2671705"/>
                <a:gd name="connsiteX49" fmla="*/ 2281619 w 2792412"/>
                <a:gd name="connsiteY49" fmla="*/ 1197489 h 2671705"/>
                <a:gd name="connsiteX50" fmla="*/ 2317052 w 2792412"/>
                <a:gd name="connsiteY50" fmla="*/ 1105605 h 2671705"/>
                <a:gd name="connsiteX51" fmla="*/ 2317052 w 2792412"/>
                <a:gd name="connsiteY51" fmla="*/ 1105605 h 2671705"/>
                <a:gd name="connsiteX52" fmla="*/ 2596769 w 2792412"/>
                <a:gd name="connsiteY52" fmla="*/ 1104843 h 2671705"/>
                <a:gd name="connsiteX53" fmla="*/ 2600770 w 2792412"/>
                <a:gd name="connsiteY53" fmla="*/ 1104906 h 2671705"/>
                <a:gd name="connsiteX54" fmla="*/ 2600833 w 2792412"/>
                <a:gd name="connsiteY54" fmla="*/ 1210951 h 2671705"/>
                <a:gd name="connsiteX55" fmla="*/ 2607056 w 2792412"/>
                <a:gd name="connsiteY55" fmla="*/ 1608334 h 2671705"/>
                <a:gd name="connsiteX56" fmla="*/ 2591562 w 2792412"/>
                <a:gd name="connsiteY56" fmla="*/ 1667580 h 2671705"/>
                <a:gd name="connsiteX57" fmla="*/ 2405189 w 2792412"/>
                <a:gd name="connsiteY57" fmla="*/ 1996827 h 2671705"/>
                <a:gd name="connsiteX58" fmla="*/ 2369630 w 2792412"/>
                <a:gd name="connsiteY58" fmla="*/ 2031181 h 2671705"/>
                <a:gd name="connsiteX59" fmla="*/ 2378456 w 2792412"/>
                <a:gd name="connsiteY59" fmla="*/ 1982540 h 2671705"/>
                <a:gd name="connsiteX60" fmla="*/ 2550732 w 2792412"/>
                <a:gd name="connsiteY60" fmla="*/ 1656023 h 2671705"/>
                <a:gd name="connsiteX61" fmla="*/ 2568258 w 2792412"/>
                <a:gd name="connsiteY61" fmla="*/ 1584014 h 2671705"/>
                <a:gd name="connsiteX62" fmla="*/ 2582291 w 2792412"/>
                <a:gd name="connsiteY62" fmla="*/ 1318838 h 2671705"/>
                <a:gd name="connsiteX63" fmla="*/ 2596769 w 2792412"/>
                <a:gd name="connsiteY63" fmla="*/ 1104843 h 2671705"/>
                <a:gd name="connsiteX64" fmla="*/ 2596769 w 2792412"/>
                <a:gd name="connsiteY64" fmla="*/ 1104843 h 2671705"/>
                <a:gd name="connsiteX65" fmla="*/ 1799209 w 2792412"/>
                <a:gd name="connsiteY65" fmla="*/ 630752 h 2671705"/>
                <a:gd name="connsiteX66" fmla="*/ 1800670 w 2792412"/>
                <a:gd name="connsiteY66" fmla="*/ 1150690 h 2671705"/>
                <a:gd name="connsiteX67" fmla="*/ 1841817 w 2792412"/>
                <a:gd name="connsiteY67" fmla="*/ 1407928 h 2671705"/>
                <a:gd name="connsiteX68" fmla="*/ 1854200 w 2792412"/>
                <a:gd name="connsiteY68" fmla="*/ 1560646 h 2671705"/>
                <a:gd name="connsiteX69" fmla="*/ 1861376 w 2792412"/>
                <a:gd name="connsiteY69" fmla="*/ 1642942 h 2671705"/>
                <a:gd name="connsiteX70" fmla="*/ 1860487 w 2792412"/>
                <a:gd name="connsiteY70" fmla="*/ 1838077 h 2671705"/>
                <a:gd name="connsiteX71" fmla="*/ 1862328 w 2792412"/>
                <a:gd name="connsiteY71" fmla="*/ 1871034 h 2671705"/>
                <a:gd name="connsiteX72" fmla="*/ 1904047 w 2792412"/>
                <a:gd name="connsiteY72" fmla="*/ 1978857 h 2671705"/>
                <a:gd name="connsiteX73" fmla="*/ 1903158 w 2792412"/>
                <a:gd name="connsiteY73" fmla="*/ 2062296 h 2671705"/>
                <a:gd name="connsiteX74" fmla="*/ 1880108 w 2792412"/>
                <a:gd name="connsiteY74" fmla="*/ 2123700 h 2671705"/>
                <a:gd name="connsiteX75" fmla="*/ 1898396 w 2792412"/>
                <a:gd name="connsiteY75" fmla="*/ 2158816 h 2671705"/>
                <a:gd name="connsiteX76" fmla="*/ 2046986 w 2792412"/>
                <a:gd name="connsiteY76" fmla="*/ 2205488 h 2671705"/>
                <a:gd name="connsiteX77" fmla="*/ 1906524 w 2792412"/>
                <a:gd name="connsiteY77" fmla="*/ 2284990 h 2671705"/>
                <a:gd name="connsiteX78" fmla="*/ 1870646 w 2792412"/>
                <a:gd name="connsiteY78" fmla="*/ 2330393 h 2671705"/>
                <a:gd name="connsiteX79" fmla="*/ 1940941 w 2792412"/>
                <a:gd name="connsiteY79" fmla="*/ 2455170 h 2671705"/>
                <a:gd name="connsiteX80" fmla="*/ 1769999 w 2792412"/>
                <a:gd name="connsiteY80" fmla="*/ 2563184 h 2671705"/>
                <a:gd name="connsiteX81" fmla="*/ 1779016 w 2792412"/>
                <a:gd name="connsiteY81" fmla="*/ 2359031 h 2671705"/>
                <a:gd name="connsiteX82" fmla="*/ 1797876 w 2792412"/>
                <a:gd name="connsiteY82" fmla="*/ 2251462 h 2671705"/>
                <a:gd name="connsiteX83" fmla="*/ 1788477 w 2792412"/>
                <a:gd name="connsiteY83" fmla="*/ 2166436 h 2671705"/>
                <a:gd name="connsiteX84" fmla="*/ 1776857 w 2792412"/>
                <a:gd name="connsiteY84" fmla="*/ 2008321 h 2671705"/>
                <a:gd name="connsiteX85" fmla="*/ 1772031 w 2792412"/>
                <a:gd name="connsiteY85" fmla="*/ 1531944 h 2671705"/>
                <a:gd name="connsiteX86" fmla="*/ 1739138 w 2792412"/>
                <a:gd name="connsiteY86" fmla="*/ 1001084 h 2671705"/>
                <a:gd name="connsiteX87" fmla="*/ 1725613 w 2792412"/>
                <a:gd name="connsiteY87" fmla="*/ 854780 h 2671705"/>
                <a:gd name="connsiteX88" fmla="*/ 1750187 w 2792412"/>
                <a:gd name="connsiteY88" fmla="*/ 759784 h 2671705"/>
                <a:gd name="connsiteX89" fmla="*/ 1799209 w 2792412"/>
                <a:gd name="connsiteY89" fmla="*/ 630752 h 2671705"/>
                <a:gd name="connsiteX90" fmla="*/ 1799209 w 2792412"/>
                <a:gd name="connsiteY90" fmla="*/ 630752 h 2671705"/>
                <a:gd name="connsiteX91" fmla="*/ 2614613 w 2792412"/>
                <a:gd name="connsiteY91" fmla="*/ 526485 h 2671705"/>
                <a:gd name="connsiteX92" fmla="*/ 2643441 w 2792412"/>
                <a:gd name="connsiteY92" fmla="*/ 529914 h 2671705"/>
                <a:gd name="connsiteX93" fmla="*/ 2716403 w 2792412"/>
                <a:gd name="connsiteY93" fmla="*/ 538105 h 2671705"/>
                <a:gd name="connsiteX94" fmla="*/ 2783205 w 2792412"/>
                <a:gd name="connsiteY94" fmla="*/ 713556 h 2671705"/>
                <a:gd name="connsiteX95" fmla="*/ 2792413 w 2792412"/>
                <a:gd name="connsiteY95" fmla="*/ 731590 h 2671705"/>
                <a:gd name="connsiteX96" fmla="*/ 2758821 w 2792412"/>
                <a:gd name="connsiteY96" fmla="*/ 770896 h 2671705"/>
                <a:gd name="connsiteX97" fmla="*/ 2674557 w 2792412"/>
                <a:gd name="connsiteY97" fmla="*/ 985844 h 2671705"/>
                <a:gd name="connsiteX98" fmla="*/ 2665222 w 2792412"/>
                <a:gd name="connsiteY98" fmla="*/ 998544 h 2671705"/>
                <a:gd name="connsiteX99" fmla="*/ 2739644 w 2792412"/>
                <a:gd name="connsiteY99" fmla="*/ 732034 h 2671705"/>
                <a:gd name="connsiteX100" fmla="*/ 2605151 w 2792412"/>
                <a:gd name="connsiteY100" fmla="*/ 876497 h 2671705"/>
                <a:gd name="connsiteX101" fmla="*/ 2599627 w 2792412"/>
                <a:gd name="connsiteY101" fmla="*/ 872877 h 2671705"/>
                <a:gd name="connsiteX102" fmla="*/ 2675001 w 2792412"/>
                <a:gd name="connsiteY102" fmla="*/ 738638 h 2671705"/>
                <a:gd name="connsiteX103" fmla="*/ 2707005 w 2792412"/>
                <a:gd name="connsiteY103" fmla="*/ 684981 h 2671705"/>
                <a:gd name="connsiteX104" fmla="*/ 2690368 w 2792412"/>
                <a:gd name="connsiteY104" fmla="*/ 648151 h 2671705"/>
                <a:gd name="connsiteX105" fmla="*/ 2545906 w 2792412"/>
                <a:gd name="connsiteY105" fmla="*/ 609733 h 2671705"/>
                <a:gd name="connsiteX106" fmla="*/ 2538539 w 2792412"/>
                <a:gd name="connsiteY106" fmla="*/ 586365 h 2671705"/>
                <a:gd name="connsiteX107" fmla="*/ 2587308 w 2792412"/>
                <a:gd name="connsiteY107" fmla="*/ 537788 h 2671705"/>
                <a:gd name="connsiteX108" fmla="*/ 2614613 w 2792412"/>
                <a:gd name="connsiteY108" fmla="*/ 526485 h 2671705"/>
                <a:gd name="connsiteX109" fmla="*/ 2614613 w 2792412"/>
                <a:gd name="connsiteY109" fmla="*/ 526485 h 2671705"/>
                <a:gd name="connsiteX110" fmla="*/ 1102995 w 2792412"/>
                <a:gd name="connsiteY110" fmla="*/ 192475 h 2671705"/>
                <a:gd name="connsiteX111" fmla="*/ 1143889 w 2792412"/>
                <a:gd name="connsiteY111" fmla="*/ 305759 h 2671705"/>
                <a:gd name="connsiteX112" fmla="*/ 1143572 w 2792412"/>
                <a:gd name="connsiteY112" fmla="*/ 429457 h 2671705"/>
                <a:gd name="connsiteX113" fmla="*/ 1114616 w 2792412"/>
                <a:gd name="connsiteY113" fmla="*/ 740035 h 2671705"/>
                <a:gd name="connsiteX114" fmla="*/ 1103059 w 2792412"/>
                <a:gd name="connsiteY114" fmla="*/ 954856 h 2671705"/>
                <a:gd name="connsiteX115" fmla="*/ 1125029 w 2792412"/>
                <a:gd name="connsiteY115" fmla="*/ 1172026 h 2671705"/>
                <a:gd name="connsiteX116" fmla="*/ 1090549 w 2792412"/>
                <a:gd name="connsiteY116" fmla="*/ 1246194 h 2671705"/>
                <a:gd name="connsiteX117" fmla="*/ 1053528 w 2792412"/>
                <a:gd name="connsiteY117" fmla="*/ 1268673 h 2671705"/>
                <a:gd name="connsiteX118" fmla="*/ 1019175 w 2792412"/>
                <a:gd name="connsiteY118" fmla="*/ 1454156 h 2671705"/>
                <a:gd name="connsiteX119" fmla="*/ 940752 w 2792412"/>
                <a:gd name="connsiteY119" fmla="*/ 1685995 h 2671705"/>
                <a:gd name="connsiteX120" fmla="*/ 866076 w 2792412"/>
                <a:gd name="connsiteY120" fmla="*/ 1804803 h 2671705"/>
                <a:gd name="connsiteX121" fmla="*/ 839089 w 2792412"/>
                <a:gd name="connsiteY121" fmla="*/ 1826647 h 2671705"/>
                <a:gd name="connsiteX122" fmla="*/ 766953 w 2792412"/>
                <a:gd name="connsiteY122" fmla="*/ 1695583 h 2671705"/>
                <a:gd name="connsiteX123" fmla="*/ 711136 w 2792412"/>
                <a:gd name="connsiteY123" fmla="*/ 1561725 h 2671705"/>
                <a:gd name="connsiteX124" fmla="*/ 690372 w 2792412"/>
                <a:gd name="connsiteY124" fmla="*/ 1474667 h 2671705"/>
                <a:gd name="connsiteX125" fmla="*/ 671576 w 2792412"/>
                <a:gd name="connsiteY125" fmla="*/ 1373638 h 2671705"/>
                <a:gd name="connsiteX126" fmla="*/ 657161 w 2792412"/>
                <a:gd name="connsiteY126" fmla="*/ 1311154 h 2671705"/>
                <a:gd name="connsiteX127" fmla="*/ 666623 w 2792412"/>
                <a:gd name="connsiteY127" fmla="*/ 1293311 h 2671705"/>
                <a:gd name="connsiteX128" fmla="*/ 680910 w 2792412"/>
                <a:gd name="connsiteY128" fmla="*/ 1303661 h 2671705"/>
                <a:gd name="connsiteX129" fmla="*/ 726884 w 2792412"/>
                <a:gd name="connsiteY129" fmla="*/ 1393006 h 2671705"/>
                <a:gd name="connsiteX130" fmla="*/ 731774 w 2792412"/>
                <a:gd name="connsiteY130" fmla="*/ 1281754 h 2671705"/>
                <a:gd name="connsiteX131" fmla="*/ 747268 w 2792412"/>
                <a:gd name="connsiteY131" fmla="*/ 1241114 h 2671705"/>
                <a:gd name="connsiteX132" fmla="*/ 778510 w 2792412"/>
                <a:gd name="connsiteY132" fmla="*/ 1183265 h 2671705"/>
                <a:gd name="connsiteX133" fmla="*/ 749300 w 2792412"/>
                <a:gd name="connsiteY133" fmla="*/ 1079189 h 2671705"/>
                <a:gd name="connsiteX134" fmla="*/ 547751 w 2792412"/>
                <a:gd name="connsiteY134" fmla="*/ 978922 h 2671705"/>
                <a:gd name="connsiteX135" fmla="*/ 505968 w 2792412"/>
                <a:gd name="connsiteY135" fmla="*/ 952887 h 2671705"/>
                <a:gd name="connsiteX136" fmla="*/ 540512 w 2792412"/>
                <a:gd name="connsiteY136" fmla="*/ 959809 h 2671705"/>
                <a:gd name="connsiteX137" fmla="*/ 789178 w 2792412"/>
                <a:gd name="connsiteY137" fmla="*/ 1077284 h 2671705"/>
                <a:gd name="connsiteX138" fmla="*/ 851344 w 2792412"/>
                <a:gd name="connsiteY138" fmla="*/ 1125607 h 2671705"/>
                <a:gd name="connsiteX139" fmla="*/ 754634 w 2792412"/>
                <a:gd name="connsiteY139" fmla="*/ 1424248 h 2671705"/>
                <a:gd name="connsiteX140" fmla="*/ 766508 w 2792412"/>
                <a:gd name="connsiteY140" fmla="*/ 1509719 h 2671705"/>
                <a:gd name="connsiteX141" fmla="*/ 789178 w 2792412"/>
                <a:gd name="connsiteY141" fmla="*/ 1459617 h 2671705"/>
                <a:gd name="connsiteX142" fmla="*/ 787463 w 2792412"/>
                <a:gd name="connsiteY142" fmla="*/ 1426153 h 2671705"/>
                <a:gd name="connsiteX143" fmla="*/ 798639 w 2792412"/>
                <a:gd name="connsiteY143" fmla="*/ 1412056 h 2671705"/>
                <a:gd name="connsiteX144" fmla="*/ 969073 w 2792412"/>
                <a:gd name="connsiteY144" fmla="*/ 1290326 h 2671705"/>
                <a:gd name="connsiteX145" fmla="*/ 1030732 w 2792412"/>
                <a:gd name="connsiteY145" fmla="*/ 1247845 h 2671705"/>
                <a:gd name="connsiteX146" fmla="*/ 1070864 w 2792412"/>
                <a:gd name="connsiteY146" fmla="*/ 1179709 h 2671705"/>
                <a:gd name="connsiteX147" fmla="*/ 1084072 w 2792412"/>
                <a:gd name="connsiteY147" fmla="*/ 977081 h 2671705"/>
                <a:gd name="connsiteX148" fmla="*/ 1114171 w 2792412"/>
                <a:gd name="connsiteY148" fmla="*/ 587826 h 2671705"/>
                <a:gd name="connsiteX149" fmla="*/ 1133666 w 2792412"/>
                <a:gd name="connsiteY149" fmla="*/ 357575 h 2671705"/>
                <a:gd name="connsiteX150" fmla="*/ 1102995 w 2792412"/>
                <a:gd name="connsiteY150" fmla="*/ 192475 h 2671705"/>
                <a:gd name="connsiteX151" fmla="*/ 1102995 w 2792412"/>
                <a:gd name="connsiteY151" fmla="*/ 192475 h 2671705"/>
                <a:gd name="connsiteX152" fmla="*/ 2344674 w 2792412"/>
                <a:gd name="connsiteY152" fmla="*/ 177298 h 2671705"/>
                <a:gd name="connsiteX153" fmla="*/ 2391537 w 2792412"/>
                <a:gd name="connsiteY153" fmla="*/ 194507 h 2671705"/>
                <a:gd name="connsiteX154" fmla="*/ 2571369 w 2792412"/>
                <a:gd name="connsiteY154" fmla="*/ 351479 h 2671705"/>
                <a:gd name="connsiteX155" fmla="*/ 2402903 w 2792412"/>
                <a:gd name="connsiteY155" fmla="*/ 274580 h 2671705"/>
                <a:gd name="connsiteX156" fmla="*/ 2206879 w 2792412"/>
                <a:gd name="connsiteY156" fmla="*/ 221431 h 2671705"/>
                <a:gd name="connsiteX157" fmla="*/ 2101152 w 2792412"/>
                <a:gd name="connsiteY157" fmla="*/ 214192 h 2671705"/>
                <a:gd name="connsiteX158" fmla="*/ 2047050 w 2792412"/>
                <a:gd name="connsiteY158" fmla="*/ 240735 h 2671705"/>
                <a:gd name="connsiteX159" fmla="*/ 1836483 w 2792412"/>
                <a:gd name="connsiteY159" fmla="*/ 531565 h 2671705"/>
                <a:gd name="connsiteX160" fmla="*/ 1937131 w 2792412"/>
                <a:gd name="connsiteY160" fmla="*/ 226765 h 2671705"/>
                <a:gd name="connsiteX161" fmla="*/ 1963991 w 2792412"/>
                <a:gd name="connsiteY161" fmla="*/ 202063 h 2671705"/>
                <a:gd name="connsiteX162" fmla="*/ 2344674 w 2792412"/>
                <a:gd name="connsiteY162" fmla="*/ 177298 h 2671705"/>
                <a:gd name="connsiteX163" fmla="*/ 2344674 w 2792412"/>
                <a:gd name="connsiteY163" fmla="*/ 177298 h 2671705"/>
                <a:gd name="connsiteX164" fmla="*/ 856170 w 2792412"/>
                <a:gd name="connsiteY164" fmla="*/ 6 h 2671705"/>
                <a:gd name="connsiteX165" fmla="*/ 879602 w 2792412"/>
                <a:gd name="connsiteY165" fmla="*/ 5658 h 2671705"/>
                <a:gd name="connsiteX166" fmla="*/ 906653 w 2792412"/>
                <a:gd name="connsiteY166" fmla="*/ 54172 h 2671705"/>
                <a:gd name="connsiteX167" fmla="*/ 803275 w 2792412"/>
                <a:gd name="connsiteY167" fmla="*/ 18802 h 2671705"/>
                <a:gd name="connsiteX168" fmla="*/ 827151 w 2792412"/>
                <a:gd name="connsiteY168" fmla="*/ 6293 h 2671705"/>
                <a:gd name="connsiteX169" fmla="*/ 856170 w 2792412"/>
                <a:gd name="connsiteY169" fmla="*/ 6 h 2671705"/>
                <a:gd name="connsiteX170" fmla="*/ 856170 w 2792412"/>
                <a:gd name="connsiteY170" fmla="*/ 6 h 267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792412" h="2671705">
                  <a:moveTo>
                    <a:pt x="2740025" y="1880940"/>
                  </a:moveTo>
                  <a:cubicBezTo>
                    <a:pt x="2742311" y="1881511"/>
                    <a:pt x="2744597" y="1882019"/>
                    <a:pt x="2746883" y="1882654"/>
                  </a:cubicBezTo>
                  <a:cubicBezTo>
                    <a:pt x="2734945" y="1938280"/>
                    <a:pt x="2722944" y="1993906"/>
                    <a:pt x="2710942" y="2049596"/>
                  </a:cubicBezTo>
                  <a:cubicBezTo>
                    <a:pt x="2701353" y="2094236"/>
                    <a:pt x="2688653" y="2138496"/>
                    <a:pt x="2682748" y="2183708"/>
                  </a:cubicBezTo>
                  <a:cubicBezTo>
                    <a:pt x="2675001" y="2243334"/>
                    <a:pt x="2638489" y="2285054"/>
                    <a:pt x="2603627" y="2328996"/>
                  </a:cubicBezTo>
                  <a:cubicBezTo>
                    <a:pt x="2537270" y="2412816"/>
                    <a:pt x="2471801" y="2497398"/>
                    <a:pt x="2403094" y="2585536"/>
                  </a:cubicBezTo>
                  <a:cubicBezTo>
                    <a:pt x="2402586" y="2561914"/>
                    <a:pt x="2410777" y="2547182"/>
                    <a:pt x="2420049" y="2532259"/>
                  </a:cubicBezTo>
                  <a:cubicBezTo>
                    <a:pt x="2491359" y="2417134"/>
                    <a:pt x="2562352" y="2301818"/>
                    <a:pt x="2633218" y="2186375"/>
                  </a:cubicBezTo>
                  <a:cubicBezTo>
                    <a:pt x="2664777" y="2135003"/>
                    <a:pt x="2673096" y="2075123"/>
                    <a:pt x="2693797" y="2019751"/>
                  </a:cubicBezTo>
                  <a:cubicBezTo>
                    <a:pt x="2710878" y="1974158"/>
                    <a:pt x="2724721" y="1927295"/>
                    <a:pt x="2740025" y="1880940"/>
                  </a:cubicBezTo>
                  <a:lnTo>
                    <a:pt x="2740025" y="1880940"/>
                  </a:lnTo>
                  <a:close/>
                  <a:moveTo>
                    <a:pt x="16764" y="1239463"/>
                  </a:moveTo>
                  <a:cubicBezTo>
                    <a:pt x="20002" y="1238510"/>
                    <a:pt x="24765" y="1239653"/>
                    <a:pt x="29464" y="1241749"/>
                  </a:cubicBezTo>
                  <a:cubicBezTo>
                    <a:pt x="48450" y="1250258"/>
                    <a:pt x="67691" y="1258322"/>
                    <a:pt x="86804" y="1266577"/>
                  </a:cubicBezTo>
                  <a:cubicBezTo>
                    <a:pt x="139954" y="1346841"/>
                    <a:pt x="162052" y="1370273"/>
                    <a:pt x="175704" y="1398848"/>
                  </a:cubicBezTo>
                  <a:cubicBezTo>
                    <a:pt x="258889" y="1548644"/>
                    <a:pt x="353695" y="1691329"/>
                    <a:pt x="442341" y="1837823"/>
                  </a:cubicBezTo>
                  <a:cubicBezTo>
                    <a:pt x="468757" y="1881384"/>
                    <a:pt x="491109" y="1927803"/>
                    <a:pt x="525272" y="1966474"/>
                  </a:cubicBezTo>
                  <a:cubicBezTo>
                    <a:pt x="571119" y="2007686"/>
                    <a:pt x="580898" y="2084648"/>
                    <a:pt x="554355" y="2141671"/>
                  </a:cubicBezTo>
                  <a:cubicBezTo>
                    <a:pt x="547116" y="2164404"/>
                    <a:pt x="498602" y="2210441"/>
                    <a:pt x="492379" y="2217490"/>
                  </a:cubicBezTo>
                  <a:cubicBezTo>
                    <a:pt x="401129" y="2320487"/>
                    <a:pt x="309563" y="2423103"/>
                    <a:pt x="218313" y="2526036"/>
                  </a:cubicBezTo>
                  <a:cubicBezTo>
                    <a:pt x="174244" y="2575757"/>
                    <a:pt x="130810" y="2625985"/>
                    <a:pt x="81724" y="2671705"/>
                  </a:cubicBezTo>
                  <a:cubicBezTo>
                    <a:pt x="181483" y="2539054"/>
                    <a:pt x="281305" y="2406466"/>
                    <a:pt x="381000" y="2273751"/>
                  </a:cubicBezTo>
                  <a:cubicBezTo>
                    <a:pt x="276860" y="2349824"/>
                    <a:pt x="172656" y="2425897"/>
                    <a:pt x="68453" y="2501970"/>
                  </a:cubicBezTo>
                  <a:cubicBezTo>
                    <a:pt x="65532" y="2498287"/>
                    <a:pt x="66865" y="2499938"/>
                    <a:pt x="63944" y="2496318"/>
                  </a:cubicBezTo>
                  <a:cubicBezTo>
                    <a:pt x="174942" y="2401640"/>
                    <a:pt x="285877" y="2307025"/>
                    <a:pt x="401447" y="2208473"/>
                  </a:cubicBezTo>
                  <a:cubicBezTo>
                    <a:pt x="328231" y="2195392"/>
                    <a:pt x="259588" y="2206441"/>
                    <a:pt x="189357" y="2192852"/>
                  </a:cubicBezTo>
                  <a:cubicBezTo>
                    <a:pt x="273748" y="2146243"/>
                    <a:pt x="358140" y="2099634"/>
                    <a:pt x="442531" y="2053025"/>
                  </a:cubicBezTo>
                  <a:cubicBezTo>
                    <a:pt x="446913" y="2050358"/>
                    <a:pt x="443801" y="2044897"/>
                    <a:pt x="441134" y="2045913"/>
                  </a:cubicBezTo>
                  <a:cubicBezTo>
                    <a:pt x="354647" y="2033213"/>
                    <a:pt x="268160" y="2020576"/>
                    <a:pt x="181610" y="2007813"/>
                  </a:cubicBezTo>
                  <a:cubicBezTo>
                    <a:pt x="181546" y="2004955"/>
                    <a:pt x="181546" y="2005654"/>
                    <a:pt x="181546" y="2002860"/>
                  </a:cubicBezTo>
                  <a:cubicBezTo>
                    <a:pt x="246824" y="1990541"/>
                    <a:pt x="312039" y="1978158"/>
                    <a:pt x="377317" y="1965903"/>
                  </a:cubicBezTo>
                  <a:cubicBezTo>
                    <a:pt x="377317" y="1965268"/>
                    <a:pt x="377317" y="1965458"/>
                    <a:pt x="377253" y="1964887"/>
                  </a:cubicBezTo>
                  <a:cubicBezTo>
                    <a:pt x="282956" y="1953901"/>
                    <a:pt x="188658" y="1942852"/>
                    <a:pt x="94361" y="1931867"/>
                  </a:cubicBezTo>
                  <a:cubicBezTo>
                    <a:pt x="94361" y="1929644"/>
                    <a:pt x="94361" y="1930406"/>
                    <a:pt x="94361" y="1928184"/>
                  </a:cubicBezTo>
                  <a:cubicBezTo>
                    <a:pt x="178689" y="1917706"/>
                    <a:pt x="263144" y="1907229"/>
                    <a:pt x="352869" y="1896116"/>
                  </a:cubicBezTo>
                  <a:cubicBezTo>
                    <a:pt x="300419" y="1836045"/>
                    <a:pt x="249047" y="1782642"/>
                    <a:pt x="190627" y="1741113"/>
                  </a:cubicBezTo>
                  <a:cubicBezTo>
                    <a:pt x="132969" y="1700028"/>
                    <a:pt x="63373" y="1675771"/>
                    <a:pt x="0" y="1640783"/>
                  </a:cubicBezTo>
                  <a:cubicBezTo>
                    <a:pt x="63373" y="1658309"/>
                    <a:pt x="138303" y="1681867"/>
                    <a:pt x="202057" y="1699457"/>
                  </a:cubicBezTo>
                  <a:cubicBezTo>
                    <a:pt x="208978" y="1685614"/>
                    <a:pt x="84709" y="1464443"/>
                    <a:pt x="32448" y="1365828"/>
                  </a:cubicBezTo>
                  <a:cubicBezTo>
                    <a:pt x="12446" y="1328045"/>
                    <a:pt x="23558" y="1287913"/>
                    <a:pt x="13525" y="1249940"/>
                  </a:cubicBezTo>
                  <a:cubicBezTo>
                    <a:pt x="11874" y="1243463"/>
                    <a:pt x="13525" y="1240415"/>
                    <a:pt x="16764" y="1239463"/>
                  </a:cubicBezTo>
                  <a:lnTo>
                    <a:pt x="16764" y="1239463"/>
                  </a:lnTo>
                  <a:close/>
                  <a:moveTo>
                    <a:pt x="2317052" y="1105605"/>
                  </a:moveTo>
                  <a:cubicBezTo>
                    <a:pt x="2290445" y="1214380"/>
                    <a:pt x="2265997" y="1323727"/>
                    <a:pt x="2236280" y="1431614"/>
                  </a:cubicBezTo>
                  <a:cubicBezTo>
                    <a:pt x="2223262" y="1478667"/>
                    <a:pt x="2189416" y="1517085"/>
                    <a:pt x="2165287" y="1559503"/>
                  </a:cubicBezTo>
                  <a:cubicBezTo>
                    <a:pt x="2113788" y="1649927"/>
                    <a:pt x="2059369" y="1738700"/>
                    <a:pt x="2006917" y="1828616"/>
                  </a:cubicBezTo>
                  <a:cubicBezTo>
                    <a:pt x="1997202" y="1845253"/>
                    <a:pt x="1983295" y="1856238"/>
                    <a:pt x="1965198" y="1864811"/>
                  </a:cubicBezTo>
                  <a:cubicBezTo>
                    <a:pt x="1992630" y="1814011"/>
                    <a:pt x="2019808" y="1763147"/>
                    <a:pt x="2047494" y="1712411"/>
                  </a:cubicBezTo>
                  <a:cubicBezTo>
                    <a:pt x="2102739" y="1610874"/>
                    <a:pt x="2160905" y="1510862"/>
                    <a:pt x="2212721" y="1407611"/>
                  </a:cubicBezTo>
                  <a:cubicBezTo>
                    <a:pt x="2245741" y="1341698"/>
                    <a:pt x="2258377" y="1267530"/>
                    <a:pt x="2281619" y="1197489"/>
                  </a:cubicBezTo>
                  <a:cubicBezTo>
                    <a:pt x="2291842" y="1166120"/>
                    <a:pt x="2299018" y="1133481"/>
                    <a:pt x="2317052" y="1105605"/>
                  </a:cubicBezTo>
                  <a:lnTo>
                    <a:pt x="2317052" y="1105605"/>
                  </a:lnTo>
                  <a:close/>
                  <a:moveTo>
                    <a:pt x="2596769" y="1104843"/>
                  </a:moveTo>
                  <a:cubicBezTo>
                    <a:pt x="2598166" y="1104906"/>
                    <a:pt x="2599436" y="1104906"/>
                    <a:pt x="2600770" y="1104906"/>
                  </a:cubicBezTo>
                  <a:cubicBezTo>
                    <a:pt x="2600770" y="1140212"/>
                    <a:pt x="2600325" y="1175518"/>
                    <a:pt x="2600833" y="1210951"/>
                  </a:cubicBezTo>
                  <a:cubicBezTo>
                    <a:pt x="2602611" y="1343412"/>
                    <a:pt x="2604452" y="1475937"/>
                    <a:pt x="2607056" y="1608334"/>
                  </a:cubicBezTo>
                  <a:cubicBezTo>
                    <a:pt x="2607501" y="1630178"/>
                    <a:pt x="2602230" y="1648911"/>
                    <a:pt x="2591562" y="1667580"/>
                  </a:cubicBezTo>
                  <a:cubicBezTo>
                    <a:pt x="2529205" y="1777181"/>
                    <a:pt x="2467546" y="1887226"/>
                    <a:pt x="2405189" y="1996827"/>
                  </a:cubicBezTo>
                  <a:cubicBezTo>
                    <a:pt x="2396553" y="2012004"/>
                    <a:pt x="2386520" y="2040452"/>
                    <a:pt x="2369630" y="2031181"/>
                  </a:cubicBezTo>
                  <a:cubicBezTo>
                    <a:pt x="2348611" y="2019560"/>
                    <a:pt x="2370582" y="1997780"/>
                    <a:pt x="2378456" y="1982540"/>
                  </a:cubicBezTo>
                  <a:cubicBezTo>
                    <a:pt x="2435162" y="1873320"/>
                    <a:pt x="2492439" y="1764417"/>
                    <a:pt x="2550732" y="1656023"/>
                  </a:cubicBezTo>
                  <a:cubicBezTo>
                    <a:pt x="2563177" y="1632909"/>
                    <a:pt x="2566670" y="1608461"/>
                    <a:pt x="2568258" y="1584014"/>
                  </a:cubicBezTo>
                  <a:cubicBezTo>
                    <a:pt x="2573972" y="1495685"/>
                    <a:pt x="2577147" y="1407230"/>
                    <a:pt x="2582291" y="1318838"/>
                  </a:cubicBezTo>
                  <a:cubicBezTo>
                    <a:pt x="2586482" y="1247464"/>
                    <a:pt x="2591943" y="1176217"/>
                    <a:pt x="2596769" y="1104843"/>
                  </a:cubicBezTo>
                  <a:lnTo>
                    <a:pt x="2596769" y="1104843"/>
                  </a:lnTo>
                  <a:close/>
                  <a:moveTo>
                    <a:pt x="1799209" y="630752"/>
                  </a:moveTo>
                  <a:cubicBezTo>
                    <a:pt x="1799400" y="804107"/>
                    <a:pt x="1797685" y="977462"/>
                    <a:pt x="1800670" y="1150690"/>
                  </a:cubicBezTo>
                  <a:cubicBezTo>
                    <a:pt x="1802194" y="1237875"/>
                    <a:pt x="1807718" y="1326140"/>
                    <a:pt x="1841817" y="1407928"/>
                  </a:cubicBezTo>
                  <a:cubicBezTo>
                    <a:pt x="1863027" y="1458728"/>
                    <a:pt x="1862582" y="1509465"/>
                    <a:pt x="1854200" y="1560646"/>
                  </a:cubicBezTo>
                  <a:cubicBezTo>
                    <a:pt x="1849438" y="1589729"/>
                    <a:pt x="1850136" y="1616843"/>
                    <a:pt x="1861376" y="1642942"/>
                  </a:cubicBezTo>
                  <a:cubicBezTo>
                    <a:pt x="1889570" y="1708410"/>
                    <a:pt x="1877758" y="1773307"/>
                    <a:pt x="1860487" y="1838077"/>
                  </a:cubicBezTo>
                  <a:cubicBezTo>
                    <a:pt x="1857248" y="1850079"/>
                    <a:pt x="1857946" y="1859921"/>
                    <a:pt x="1862328" y="1871034"/>
                  </a:cubicBezTo>
                  <a:cubicBezTo>
                    <a:pt x="1876489" y="1906848"/>
                    <a:pt x="1888427" y="1943678"/>
                    <a:pt x="1904047" y="1978857"/>
                  </a:cubicBezTo>
                  <a:cubicBezTo>
                    <a:pt x="1916811" y="2007686"/>
                    <a:pt x="1915922" y="2034165"/>
                    <a:pt x="1903158" y="2062296"/>
                  </a:cubicBezTo>
                  <a:cubicBezTo>
                    <a:pt x="1894141" y="2082108"/>
                    <a:pt x="1889442" y="2103952"/>
                    <a:pt x="1880108" y="2123700"/>
                  </a:cubicBezTo>
                  <a:cubicBezTo>
                    <a:pt x="1869884" y="2145417"/>
                    <a:pt x="1878584" y="2152910"/>
                    <a:pt x="1898396" y="2158816"/>
                  </a:cubicBezTo>
                  <a:cubicBezTo>
                    <a:pt x="1945894" y="2172849"/>
                    <a:pt x="1993011" y="2188407"/>
                    <a:pt x="2046986" y="2205488"/>
                  </a:cubicBezTo>
                  <a:cubicBezTo>
                    <a:pt x="1996567" y="2234254"/>
                    <a:pt x="1952244" y="2260797"/>
                    <a:pt x="1906524" y="2284990"/>
                  </a:cubicBezTo>
                  <a:cubicBezTo>
                    <a:pt x="1886776" y="2295468"/>
                    <a:pt x="1878139" y="2308549"/>
                    <a:pt x="1870646" y="2330393"/>
                  </a:cubicBezTo>
                  <a:cubicBezTo>
                    <a:pt x="1849183" y="2393512"/>
                    <a:pt x="1863408" y="2435612"/>
                    <a:pt x="1940941" y="2455170"/>
                  </a:cubicBezTo>
                  <a:cubicBezTo>
                    <a:pt x="1872361" y="2493207"/>
                    <a:pt x="1831403" y="2536768"/>
                    <a:pt x="1769999" y="2563184"/>
                  </a:cubicBezTo>
                  <a:cubicBezTo>
                    <a:pt x="1779651" y="2500573"/>
                    <a:pt x="1768983" y="2421515"/>
                    <a:pt x="1779016" y="2359031"/>
                  </a:cubicBezTo>
                  <a:cubicBezTo>
                    <a:pt x="1784795" y="2323090"/>
                    <a:pt x="1793177" y="2287530"/>
                    <a:pt x="1797876" y="2251462"/>
                  </a:cubicBezTo>
                  <a:cubicBezTo>
                    <a:pt x="1801622" y="2222824"/>
                    <a:pt x="1800162" y="2195519"/>
                    <a:pt x="1788477" y="2166436"/>
                  </a:cubicBezTo>
                  <a:cubicBezTo>
                    <a:pt x="1768348" y="2116271"/>
                    <a:pt x="1778127" y="2061089"/>
                    <a:pt x="1776857" y="2008321"/>
                  </a:cubicBezTo>
                  <a:cubicBezTo>
                    <a:pt x="1773047" y="1849571"/>
                    <a:pt x="1774190" y="1690757"/>
                    <a:pt x="1772031" y="1531944"/>
                  </a:cubicBezTo>
                  <a:cubicBezTo>
                    <a:pt x="1769618" y="1354525"/>
                    <a:pt x="1759966" y="1177423"/>
                    <a:pt x="1739138" y="1001084"/>
                  </a:cubicBezTo>
                  <a:cubicBezTo>
                    <a:pt x="1733423" y="952506"/>
                    <a:pt x="1735010" y="903230"/>
                    <a:pt x="1725613" y="854780"/>
                  </a:cubicBezTo>
                  <a:cubicBezTo>
                    <a:pt x="1718882" y="820109"/>
                    <a:pt x="1739519" y="790581"/>
                    <a:pt x="1750187" y="759784"/>
                  </a:cubicBezTo>
                  <a:cubicBezTo>
                    <a:pt x="1765364" y="716350"/>
                    <a:pt x="1783842" y="690124"/>
                    <a:pt x="1799209" y="630752"/>
                  </a:cubicBezTo>
                  <a:lnTo>
                    <a:pt x="1799209" y="630752"/>
                  </a:lnTo>
                  <a:close/>
                  <a:moveTo>
                    <a:pt x="2614613" y="526485"/>
                  </a:moveTo>
                  <a:cubicBezTo>
                    <a:pt x="2624264" y="526294"/>
                    <a:pt x="2634107" y="528517"/>
                    <a:pt x="2643441" y="529914"/>
                  </a:cubicBezTo>
                  <a:cubicBezTo>
                    <a:pt x="2662174" y="532708"/>
                    <a:pt x="2697734" y="537915"/>
                    <a:pt x="2716403" y="538105"/>
                  </a:cubicBezTo>
                  <a:cubicBezTo>
                    <a:pt x="2730246" y="565728"/>
                    <a:pt x="2761361" y="666756"/>
                    <a:pt x="2783205" y="713556"/>
                  </a:cubicBezTo>
                  <a:cubicBezTo>
                    <a:pt x="2786380" y="720287"/>
                    <a:pt x="2785491" y="717747"/>
                    <a:pt x="2792413" y="731590"/>
                  </a:cubicBezTo>
                  <a:cubicBezTo>
                    <a:pt x="2770822" y="734193"/>
                    <a:pt x="2764663" y="756482"/>
                    <a:pt x="2758821" y="770896"/>
                  </a:cubicBezTo>
                  <a:cubicBezTo>
                    <a:pt x="2730056" y="842270"/>
                    <a:pt x="2702624" y="914152"/>
                    <a:pt x="2674557" y="985844"/>
                  </a:cubicBezTo>
                  <a:cubicBezTo>
                    <a:pt x="2672715" y="990543"/>
                    <a:pt x="2670048" y="994924"/>
                    <a:pt x="2665222" y="998544"/>
                  </a:cubicBezTo>
                  <a:cubicBezTo>
                    <a:pt x="2689733" y="909898"/>
                    <a:pt x="2697480" y="816553"/>
                    <a:pt x="2739644" y="732034"/>
                  </a:cubicBezTo>
                  <a:cubicBezTo>
                    <a:pt x="2694813" y="780231"/>
                    <a:pt x="2649982" y="828300"/>
                    <a:pt x="2605151" y="876497"/>
                  </a:cubicBezTo>
                  <a:cubicBezTo>
                    <a:pt x="2603309" y="875354"/>
                    <a:pt x="2601468" y="874084"/>
                    <a:pt x="2599627" y="872877"/>
                  </a:cubicBezTo>
                  <a:cubicBezTo>
                    <a:pt x="2624709" y="828110"/>
                    <a:pt x="2649728" y="783279"/>
                    <a:pt x="2675001" y="738638"/>
                  </a:cubicBezTo>
                  <a:cubicBezTo>
                    <a:pt x="2685225" y="720541"/>
                    <a:pt x="2695131" y="702062"/>
                    <a:pt x="2707005" y="684981"/>
                  </a:cubicBezTo>
                  <a:cubicBezTo>
                    <a:pt x="2723070" y="661930"/>
                    <a:pt x="2713990" y="653866"/>
                    <a:pt x="2690368" y="648151"/>
                  </a:cubicBezTo>
                  <a:cubicBezTo>
                    <a:pt x="2642045" y="636340"/>
                    <a:pt x="2594356" y="621481"/>
                    <a:pt x="2545906" y="609733"/>
                  </a:cubicBezTo>
                  <a:cubicBezTo>
                    <a:pt x="2526792" y="605098"/>
                    <a:pt x="2525332" y="599383"/>
                    <a:pt x="2538539" y="586365"/>
                  </a:cubicBezTo>
                  <a:cubicBezTo>
                    <a:pt x="2554922" y="570300"/>
                    <a:pt x="2571242" y="554171"/>
                    <a:pt x="2587308" y="537788"/>
                  </a:cubicBezTo>
                  <a:cubicBezTo>
                    <a:pt x="2595563" y="529342"/>
                    <a:pt x="2604961" y="526675"/>
                    <a:pt x="2614613" y="526485"/>
                  </a:cubicBezTo>
                  <a:lnTo>
                    <a:pt x="2614613" y="526485"/>
                  </a:lnTo>
                  <a:close/>
                  <a:moveTo>
                    <a:pt x="1102995" y="192475"/>
                  </a:moveTo>
                  <a:cubicBezTo>
                    <a:pt x="1127569" y="226384"/>
                    <a:pt x="1145603" y="267405"/>
                    <a:pt x="1143889" y="305759"/>
                  </a:cubicBezTo>
                  <a:cubicBezTo>
                    <a:pt x="1142047" y="347034"/>
                    <a:pt x="1148651" y="387864"/>
                    <a:pt x="1143572" y="429457"/>
                  </a:cubicBezTo>
                  <a:cubicBezTo>
                    <a:pt x="1130998" y="532644"/>
                    <a:pt x="1124839" y="636594"/>
                    <a:pt x="1114616" y="740035"/>
                  </a:cubicBezTo>
                  <a:cubicBezTo>
                    <a:pt x="1107567" y="811473"/>
                    <a:pt x="1096581" y="882783"/>
                    <a:pt x="1103059" y="954856"/>
                  </a:cubicBezTo>
                  <a:cubicBezTo>
                    <a:pt x="1109599" y="1027309"/>
                    <a:pt x="1114806" y="1100017"/>
                    <a:pt x="1125029" y="1172026"/>
                  </a:cubicBezTo>
                  <a:cubicBezTo>
                    <a:pt x="1130046" y="1207268"/>
                    <a:pt x="1125029" y="1231462"/>
                    <a:pt x="1090549" y="1246194"/>
                  </a:cubicBezTo>
                  <a:cubicBezTo>
                    <a:pt x="1077404" y="1251782"/>
                    <a:pt x="1065847" y="1261053"/>
                    <a:pt x="1053528" y="1268673"/>
                  </a:cubicBezTo>
                  <a:cubicBezTo>
                    <a:pt x="1032510" y="1328744"/>
                    <a:pt x="1021969" y="1391418"/>
                    <a:pt x="1019175" y="1454156"/>
                  </a:cubicBezTo>
                  <a:cubicBezTo>
                    <a:pt x="1015301" y="1540008"/>
                    <a:pt x="992632" y="1616907"/>
                    <a:pt x="940752" y="1685995"/>
                  </a:cubicBezTo>
                  <a:cubicBezTo>
                    <a:pt x="912685" y="1723333"/>
                    <a:pt x="892111" y="1765878"/>
                    <a:pt x="866076" y="1804803"/>
                  </a:cubicBezTo>
                  <a:cubicBezTo>
                    <a:pt x="859472" y="1814709"/>
                    <a:pt x="855281" y="1828298"/>
                    <a:pt x="839089" y="1826647"/>
                  </a:cubicBezTo>
                  <a:cubicBezTo>
                    <a:pt x="799465" y="1791659"/>
                    <a:pt x="788670" y="1740414"/>
                    <a:pt x="766953" y="1695583"/>
                  </a:cubicBezTo>
                  <a:cubicBezTo>
                    <a:pt x="745871" y="1652149"/>
                    <a:pt x="730694" y="1605921"/>
                    <a:pt x="711136" y="1561725"/>
                  </a:cubicBezTo>
                  <a:cubicBezTo>
                    <a:pt x="698754" y="1533722"/>
                    <a:pt x="692975" y="1504194"/>
                    <a:pt x="690372" y="1474667"/>
                  </a:cubicBezTo>
                  <a:cubicBezTo>
                    <a:pt x="687260" y="1440186"/>
                    <a:pt x="678244" y="1407230"/>
                    <a:pt x="671576" y="1373638"/>
                  </a:cubicBezTo>
                  <a:cubicBezTo>
                    <a:pt x="668655" y="1352366"/>
                    <a:pt x="655638" y="1333316"/>
                    <a:pt x="657161" y="1311154"/>
                  </a:cubicBezTo>
                  <a:cubicBezTo>
                    <a:pt x="657669" y="1303915"/>
                    <a:pt x="658304" y="1295216"/>
                    <a:pt x="666623" y="1293311"/>
                  </a:cubicBezTo>
                  <a:cubicBezTo>
                    <a:pt x="673227" y="1291787"/>
                    <a:pt x="677735" y="1298454"/>
                    <a:pt x="680910" y="1303661"/>
                  </a:cubicBezTo>
                  <a:cubicBezTo>
                    <a:pt x="698500" y="1332681"/>
                    <a:pt x="717677" y="1361002"/>
                    <a:pt x="726884" y="1393006"/>
                  </a:cubicBezTo>
                  <a:cubicBezTo>
                    <a:pt x="720090" y="1356938"/>
                    <a:pt x="728027" y="1319473"/>
                    <a:pt x="731774" y="1281754"/>
                  </a:cubicBezTo>
                  <a:cubicBezTo>
                    <a:pt x="733234" y="1266831"/>
                    <a:pt x="739584" y="1253623"/>
                    <a:pt x="747268" y="1241114"/>
                  </a:cubicBezTo>
                  <a:cubicBezTo>
                    <a:pt x="758761" y="1222381"/>
                    <a:pt x="769938" y="1203395"/>
                    <a:pt x="778510" y="1183265"/>
                  </a:cubicBezTo>
                  <a:cubicBezTo>
                    <a:pt x="792925" y="1149166"/>
                    <a:pt x="795909" y="1104589"/>
                    <a:pt x="749300" y="1079189"/>
                  </a:cubicBezTo>
                  <a:cubicBezTo>
                    <a:pt x="683260" y="1043184"/>
                    <a:pt x="615125" y="1011815"/>
                    <a:pt x="547751" y="978922"/>
                  </a:cubicBezTo>
                  <a:cubicBezTo>
                    <a:pt x="532892" y="971683"/>
                    <a:pt x="509905" y="974985"/>
                    <a:pt x="505968" y="952887"/>
                  </a:cubicBezTo>
                  <a:cubicBezTo>
                    <a:pt x="517842" y="949903"/>
                    <a:pt x="529844" y="954729"/>
                    <a:pt x="540512" y="959809"/>
                  </a:cubicBezTo>
                  <a:cubicBezTo>
                    <a:pt x="622046" y="998417"/>
                    <a:pt x="707009" y="1040073"/>
                    <a:pt x="789178" y="1077284"/>
                  </a:cubicBezTo>
                  <a:cubicBezTo>
                    <a:pt x="816229" y="1089476"/>
                    <a:pt x="831025" y="1105414"/>
                    <a:pt x="851344" y="1125607"/>
                  </a:cubicBezTo>
                  <a:cubicBezTo>
                    <a:pt x="783463" y="1214761"/>
                    <a:pt x="782193" y="1321886"/>
                    <a:pt x="754634" y="1424248"/>
                  </a:cubicBezTo>
                  <a:cubicBezTo>
                    <a:pt x="748030" y="1448822"/>
                    <a:pt x="756094" y="1479747"/>
                    <a:pt x="766508" y="1509719"/>
                  </a:cubicBezTo>
                  <a:cubicBezTo>
                    <a:pt x="775208" y="1491367"/>
                    <a:pt x="785241" y="1476191"/>
                    <a:pt x="789178" y="1459617"/>
                  </a:cubicBezTo>
                  <a:cubicBezTo>
                    <a:pt x="791400" y="1450283"/>
                    <a:pt x="819023" y="1436694"/>
                    <a:pt x="787463" y="1426153"/>
                  </a:cubicBezTo>
                  <a:cubicBezTo>
                    <a:pt x="780669" y="1423867"/>
                    <a:pt x="793750" y="1415485"/>
                    <a:pt x="798639" y="1412056"/>
                  </a:cubicBezTo>
                  <a:cubicBezTo>
                    <a:pt x="855218" y="1371162"/>
                    <a:pt x="912114" y="1330776"/>
                    <a:pt x="969073" y="1290326"/>
                  </a:cubicBezTo>
                  <a:cubicBezTo>
                    <a:pt x="989457" y="1275785"/>
                    <a:pt x="1008697" y="1259021"/>
                    <a:pt x="1030732" y="1247845"/>
                  </a:cubicBezTo>
                  <a:cubicBezTo>
                    <a:pt x="1059942" y="1232986"/>
                    <a:pt x="1068832" y="1208792"/>
                    <a:pt x="1070864" y="1179709"/>
                  </a:cubicBezTo>
                  <a:cubicBezTo>
                    <a:pt x="1075563" y="1112209"/>
                    <a:pt x="1079881" y="1044581"/>
                    <a:pt x="1084072" y="977081"/>
                  </a:cubicBezTo>
                  <a:cubicBezTo>
                    <a:pt x="1092073" y="847160"/>
                    <a:pt x="1100455" y="717366"/>
                    <a:pt x="1114171" y="587826"/>
                  </a:cubicBezTo>
                  <a:cubicBezTo>
                    <a:pt x="1122299" y="511245"/>
                    <a:pt x="1129094" y="434473"/>
                    <a:pt x="1133666" y="357575"/>
                  </a:cubicBezTo>
                  <a:cubicBezTo>
                    <a:pt x="1137031" y="300552"/>
                    <a:pt x="1112329" y="247720"/>
                    <a:pt x="1102995" y="192475"/>
                  </a:cubicBezTo>
                  <a:lnTo>
                    <a:pt x="1102995" y="192475"/>
                  </a:lnTo>
                  <a:close/>
                  <a:moveTo>
                    <a:pt x="2344674" y="177298"/>
                  </a:moveTo>
                  <a:cubicBezTo>
                    <a:pt x="2363533" y="175965"/>
                    <a:pt x="2377186" y="181045"/>
                    <a:pt x="2391537" y="194507"/>
                  </a:cubicBezTo>
                  <a:cubicBezTo>
                    <a:pt x="2435606" y="236036"/>
                    <a:pt x="2532063" y="309315"/>
                    <a:pt x="2571369" y="351479"/>
                  </a:cubicBezTo>
                  <a:cubicBezTo>
                    <a:pt x="2514028" y="334334"/>
                    <a:pt x="2453386" y="304870"/>
                    <a:pt x="2402903" y="274580"/>
                  </a:cubicBezTo>
                  <a:cubicBezTo>
                    <a:pt x="2341626" y="237750"/>
                    <a:pt x="2276094" y="225114"/>
                    <a:pt x="2206879" y="221431"/>
                  </a:cubicBezTo>
                  <a:cubicBezTo>
                    <a:pt x="2171573" y="219589"/>
                    <a:pt x="2136140" y="218510"/>
                    <a:pt x="2101152" y="214192"/>
                  </a:cubicBezTo>
                  <a:cubicBezTo>
                    <a:pt x="2075878" y="211080"/>
                    <a:pt x="2060892" y="221304"/>
                    <a:pt x="2047050" y="240735"/>
                  </a:cubicBezTo>
                  <a:cubicBezTo>
                    <a:pt x="1981327" y="333191"/>
                    <a:pt x="1840611" y="526802"/>
                    <a:pt x="1836483" y="531565"/>
                  </a:cubicBezTo>
                  <a:cubicBezTo>
                    <a:pt x="1852930" y="469017"/>
                    <a:pt x="1913572" y="294964"/>
                    <a:pt x="1937131" y="226765"/>
                  </a:cubicBezTo>
                  <a:cubicBezTo>
                    <a:pt x="1941894" y="212858"/>
                    <a:pt x="1946783" y="203143"/>
                    <a:pt x="1963991" y="202063"/>
                  </a:cubicBezTo>
                  <a:cubicBezTo>
                    <a:pt x="2090928" y="194253"/>
                    <a:pt x="2217801" y="185998"/>
                    <a:pt x="2344674" y="177298"/>
                  </a:cubicBezTo>
                  <a:lnTo>
                    <a:pt x="2344674" y="177298"/>
                  </a:lnTo>
                  <a:close/>
                  <a:moveTo>
                    <a:pt x="856170" y="6"/>
                  </a:moveTo>
                  <a:cubicBezTo>
                    <a:pt x="864933" y="-121"/>
                    <a:pt x="872807" y="1721"/>
                    <a:pt x="879602" y="5658"/>
                  </a:cubicBezTo>
                  <a:cubicBezTo>
                    <a:pt x="893191" y="13468"/>
                    <a:pt x="902525" y="29470"/>
                    <a:pt x="906653" y="54172"/>
                  </a:cubicBezTo>
                  <a:cubicBezTo>
                    <a:pt x="875157" y="42805"/>
                    <a:pt x="834834" y="30169"/>
                    <a:pt x="803275" y="18802"/>
                  </a:cubicBezTo>
                  <a:cubicBezTo>
                    <a:pt x="809371" y="10992"/>
                    <a:pt x="818705" y="9531"/>
                    <a:pt x="827151" y="6293"/>
                  </a:cubicBezTo>
                  <a:cubicBezTo>
                    <a:pt x="837628" y="2229"/>
                    <a:pt x="847344" y="133"/>
                    <a:pt x="856170" y="6"/>
                  </a:cubicBezTo>
                  <a:lnTo>
                    <a:pt x="856170" y="6"/>
                  </a:lnTo>
                  <a:close/>
                </a:path>
              </a:pathLst>
            </a:custGeom>
            <a:solidFill>
              <a:srgbClr val="000000">
                <a:alpha val="30000"/>
              </a:srgbClr>
            </a:solidFill>
            <a:ln w="6350" cap="flat">
              <a:noFill/>
              <a:prstDash val="solid"/>
              <a:miter/>
            </a:ln>
          </p:spPr>
          <p:txBody>
            <a:bodyPr rtlCol="0" anchor="ctr"/>
            <a:lstStyle/>
            <a:p>
              <a:endParaRPr lang="ko-KR" altLang="en-US"/>
            </a:p>
          </p:txBody>
        </p:sp>
        <p:sp>
          <p:nvSpPr>
            <p:cNvPr id="42" name="자유형: 도형 41">
              <a:extLst>
                <a:ext uri="{FF2B5EF4-FFF2-40B4-BE49-F238E27FC236}">
                  <a16:creationId xmlns:a16="http://schemas.microsoft.com/office/drawing/2014/main" id="{CD4C9442-844E-4979-BC2A-685790FEE770}"/>
                </a:ext>
              </a:extLst>
            </p:cNvPr>
            <p:cNvSpPr/>
            <p:nvPr/>
          </p:nvSpPr>
          <p:spPr>
            <a:xfrm>
              <a:off x="2947874" y="1187663"/>
              <a:ext cx="3703510" cy="3011845"/>
            </a:xfrm>
            <a:custGeom>
              <a:avLst/>
              <a:gdLst>
                <a:gd name="connsiteX0" fmla="*/ 3287268 w 3703510"/>
                <a:gd name="connsiteY0" fmla="*/ 2822108 h 3011845"/>
                <a:gd name="connsiteX1" fmla="*/ 3348609 w 3703510"/>
                <a:gd name="connsiteY1" fmla="*/ 2829537 h 3011845"/>
                <a:gd name="connsiteX2" fmla="*/ 3457702 w 3703510"/>
                <a:gd name="connsiteY2" fmla="*/ 2834427 h 3011845"/>
                <a:gd name="connsiteX3" fmla="*/ 3518916 w 3703510"/>
                <a:gd name="connsiteY3" fmla="*/ 2859700 h 3011845"/>
                <a:gd name="connsiteX4" fmla="*/ 3632137 w 3703510"/>
                <a:gd name="connsiteY4" fmla="*/ 2967333 h 3011845"/>
                <a:gd name="connsiteX5" fmla="*/ 3703511 w 3703510"/>
                <a:gd name="connsiteY5" fmla="*/ 3011846 h 3011845"/>
                <a:gd name="connsiteX6" fmla="*/ 3378454 w 3703510"/>
                <a:gd name="connsiteY6" fmla="*/ 2873543 h 3011845"/>
                <a:gd name="connsiteX7" fmla="*/ 3247708 w 3703510"/>
                <a:gd name="connsiteY7" fmla="*/ 2834554 h 3011845"/>
                <a:gd name="connsiteX8" fmla="*/ 3222752 w 3703510"/>
                <a:gd name="connsiteY8" fmla="*/ 2824267 h 3011845"/>
                <a:gd name="connsiteX9" fmla="*/ 3287268 w 3703510"/>
                <a:gd name="connsiteY9" fmla="*/ 2822108 h 3011845"/>
                <a:gd name="connsiteX10" fmla="*/ 3287268 w 3703510"/>
                <a:gd name="connsiteY10" fmla="*/ 2822108 h 3011845"/>
                <a:gd name="connsiteX11" fmla="*/ 2812415 w 3703510"/>
                <a:gd name="connsiteY11" fmla="*/ 2659103 h 3011845"/>
                <a:gd name="connsiteX12" fmla="*/ 3181223 w 3703510"/>
                <a:gd name="connsiteY12" fmla="*/ 2694473 h 3011845"/>
                <a:gd name="connsiteX13" fmla="*/ 3357245 w 3703510"/>
                <a:gd name="connsiteY13" fmla="*/ 2714603 h 3011845"/>
                <a:gd name="connsiteX14" fmla="*/ 3391853 w 3703510"/>
                <a:gd name="connsiteY14" fmla="*/ 2704315 h 3011845"/>
                <a:gd name="connsiteX15" fmla="*/ 3461004 w 3703510"/>
                <a:gd name="connsiteY15" fmla="*/ 2664120 h 3011845"/>
                <a:gd name="connsiteX16" fmla="*/ 3332099 w 3703510"/>
                <a:gd name="connsiteY16" fmla="*/ 2767752 h 3011845"/>
                <a:gd name="connsiteX17" fmla="*/ 3308223 w 3703510"/>
                <a:gd name="connsiteY17" fmla="*/ 2769085 h 3011845"/>
                <a:gd name="connsiteX18" fmla="*/ 3020314 w 3703510"/>
                <a:gd name="connsiteY18" fmla="*/ 2720000 h 3011845"/>
                <a:gd name="connsiteX19" fmla="*/ 2812415 w 3703510"/>
                <a:gd name="connsiteY19" fmla="*/ 2659103 h 3011845"/>
                <a:gd name="connsiteX20" fmla="*/ 2812415 w 3703510"/>
                <a:gd name="connsiteY20" fmla="*/ 2659103 h 3011845"/>
                <a:gd name="connsiteX21" fmla="*/ 2590610 w 3703510"/>
                <a:gd name="connsiteY21" fmla="*/ 2396086 h 3011845"/>
                <a:gd name="connsiteX22" fmla="*/ 2611565 w 3703510"/>
                <a:gd name="connsiteY22" fmla="*/ 2414247 h 3011845"/>
                <a:gd name="connsiteX23" fmla="*/ 2858961 w 3703510"/>
                <a:gd name="connsiteY23" fmla="*/ 2460412 h 3011845"/>
                <a:gd name="connsiteX24" fmla="*/ 3093530 w 3703510"/>
                <a:gd name="connsiteY24" fmla="*/ 2508100 h 3011845"/>
                <a:gd name="connsiteX25" fmla="*/ 3300349 w 3703510"/>
                <a:gd name="connsiteY25" fmla="*/ 2551344 h 3011845"/>
                <a:gd name="connsiteX26" fmla="*/ 3461512 w 3703510"/>
                <a:gd name="connsiteY26" fmla="*/ 2541247 h 3011845"/>
                <a:gd name="connsiteX27" fmla="*/ 3604514 w 3703510"/>
                <a:gd name="connsiteY27" fmla="*/ 2506005 h 3011845"/>
                <a:gd name="connsiteX28" fmla="*/ 3576384 w 3703510"/>
                <a:gd name="connsiteY28" fmla="*/ 2530008 h 3011845"/>
                <a:gd name="connsiteX29" fmla="*/ 3412808 w 3703510"/>
                <a:gd name="connsiteY29" fmla="*/ 2644117 h 3011845"/>
                <a:gd name="connsiteX30" fmla="*/ 3345117 w 3703510"/>
                <a:gd name="connsiteY30" fmla="*/ 2655674 h 3011845"/>
                <a:gd name="connsiteX31" fmla="*/ 2946527 w 3703510"/>
                <a:gd name="connsiteY31" fmla="*/ 2589508 h 3011845"/>
                <a:gd name="connsiteX32" fmla="*/ 2537714 w 3703510"/>
                <a:gd name="connsiteY32" fmla="*/ 2528865 h 3011845"/>
                <a:gd name="connsiteX33" fmla="*/ 2512822 w 3703510"/>
                <a:gd name="connsiteY33" fmla="*/ 2527722 h 3011845"/>
                <a:gd name="connsiteX34" fmla="*/ 2510536 w 3703510"/>
                <a:gd name="connsiteY34" fmla="*/ 2511529 h 3011845"/>
                <a:gd name="connsiteX35" fmla="*/ 2531300 w 3703510"/>
                <a:gd name="connsiteY35" fmla="*/ 2514387 h 3011845"/>
                <a:gd name="connsiteX36" fmla="*/ 2567496 w 3703510"/>
                <a:gd name="connsiteY36" fmla="*/ 2493368 h 3011845"/>
                <a:gd name="connsiteX37" fmla="*/ 2582228 w 3703510"/>
                <a:gd name="connsiteY37" fmla="*/ 2402436 h 3011845"/>
                <a:gd name="connsiteX38" fmla="*/ 2590610 w 3703510"/>
                <a:gd name="connsiteY38" fmla="*/ 2396086 h 3011845"/>
                <a:gd name="connsiteX39" fmla="*/ 2590610 w 3703510"/>
                <a:gd name="connsiteY39" fmla="*/ 2396086 h 3011845"/>
                <a:gd name="connsiteX40" fmla="*/ 350139 w 3703510"/>
                <a:gd name="connsiteY40" fmla="*/ 1366180 h 3011845"/>
                <a:gd name="connsiteX41" fmla="*/ 398780 w 3703510"/>
                <a:gd name="connsiteY41" fmla="*/ 1486830 h 3011845"/>
                <a:gd name="connsiteX42" fmla="*/ 500824 w 3703510"/>
                <a:gd name="connsiteY42" fmla="*/ 1743941 h 3011845"/>
                <a:gd name="connsiteX43" fmla="*/ 606489 w 3703510"/>
                <a:gd name="connsiteY43" fmla="*/ 1927393 h 3011845"/>
                <a:gd name="connsiteX44" fmla="*/ 870395 w 3703510"/>
                <a:gd name="connsiteY44" fmla="*/ 2376402 h 3011845"/>
                <a:gd name="connsiteX45" fmla="*/ 926275 w 3703510"/>
                <a:gd name="connsiteY45" fmla="*/ 2429868 h 3011845"/>
                <a:gd name="connsiteX46" fmla="*/ 1126363 w 3703510"/>
                <a:gd name="connsiteY46" fmla="*/ 2579602 h 3011845"/>
                <a:gd name="connsiteX47" fmla="*/ 1125728 w 3703510"/>
                <a:gd name="connsiteY47" fmla="*/ 2614336 h 3011845"/>
                <a:gd name="connsiteX48" fmla="*/ 987552 w 3703510"/>
                <a:gd name="connsiteY48" fmla="*/ 2662723 h 3011845"/>
                <a:gd name="connsiteX49" fmla="*/ 923671 w 3703510"/>
                <a:gd name="connsiteY49" fmla="*/ 2623290 h 3011845"/>
                <a:gd name="connsiteX50" fmla="*/ 721106 w 3703510"/>
                <a:gd name="connsiteY50" fmla="*/ 2441934 h 3011845"/>
                <a:gd name="connsiteX51" fmla="*/ 671068 w 3703510"/>
                <a:gd name="connsiteY51" fmla="*/ 2399515 h 3011845"/>
                <a:gd name="connsiteX52" fmla="*/ 650367 w 3703510"/>
                <a:gd name="connsiteY52" fmla="*/ 2372655 h 3011845"/>
                <a:gd name="connsiteX53" fmla="*/ 537591 w 3703510"/>
                <a:gd name="connsiteY53" fmla="*/ 2075284 h 3011845"/>
                <a:gd name="connsiteX54" fmla="*/ 497713 w 3703510"/>
                <a:gd name="connsiteY54" fmla="*/ 1980733 h 3011845"/>
                <a:gd name="connsiteX55" fmla="*/ 486029 w 3703510"/>
                <a:gd name="connsiteY55" fmla="*/ 1943014 h 3011845"/>
                <a:gd name="connsiteX56" fmla="*/ 486156 w 3703510"/>
                <a:gd name="connsiteY56" fmla="*/ 1939902 h 3011845"/>
                <a:gd name="connsiteX57" fmla="*/ 463169 w 3703510"/>
                <a:gd name="connsiteY57" fmla="*/ 1808838 h 3011845"/>
                <a:gd name="connsiteX58" fmla="*/ 461327 w 3703510"/>
                <a:gd name="connsiteY58" fmla="*/ 1796837 h 3011845"/>
                <a:gd name="connsiteX59" fmla="*/ 421513 w 3703510"/>
                <a:gd name="connsiteY59" fmla="*/ 1637452 h 3011845"/>
                <a:gd name="connsiteX60" fmla="*/ 350139 w 3703510"/>
                <a:gd name="connsiteY60" fmla="*/ 1366180 h 3011845"/>
                <a:gd name="connsiteX61" fmla="*/ 350139 w 3703510"/>
                <a:gd name="connsiteY61" fmla="*/ 1366180 h 3011845"/>
                <a:gd name="connsiteX62" fmla="*/ 337185 w 3703510"/>
                <a:gd name="connsiteY62" fmla="*/ 1023978 h 3011845"/>
                <a:gd name="connsiteX63" fmla="*/ 448246 w 3703510"/>
                <a:gd name="connsiteY63" fmla="*/ 1091415 h 3011845"/>
                <a:gd name="connsiteX64" fmla="*/ 447485 w 3703510"/>
                <a:gd name="connsiteY64" fmla="*/ 1111291 h 3011845"/>
                <a:gd name="connsiteX65" fmla="*/ 603885 w 3703510"/>
                <a:gd name="connsiteY65" fmla="*/ 1481686 h 3011845"/>
                <a:gd name="connsiteX66" fmla="*/ 856298 w 3703510"/>
                <a:gd name="connsiteY66" fmla="*/ 2023468 h 3011845"/>
                <a:gd name="connsiteX67" fmla="*/ 857758 w 3703510"/>
                <a:gd name="connsiteY67" fmla="*/ 2041629 h 3011845"/>
                <a:gd name="connsiteX68" fmla="*/ 706945 w 3703510"/>
                <a:gd name="connsiteY68" fmla="*/ 1824396 h 3011845"/>
                <a:gd name="connsiteX69" fmla="*/ 477838 w 3703510"/>
                <a:gd name="connsiteY69" fmla="*/ 1386690 h 3011845"/>
                <a:gd name="connsiteX70" fmla="*/ 439547 w 3703510"/>
                <a:gd name="connsiteY70" fmla="*/ 1239815 h 3011845"/>
                <a:gd name="connsiteX71" fmla="*/ 367665 w 3703510"/>
                <a:gd name="connsiteY71" fmla="*/ 1146279 h 3011845"/>
                <a:gd name="connsiteX72" fmla="*/ 336677 w 3703510"/>
                <a:gd name="connsiteY72" fmla="*/ 1093511 h 3011845"/>
                <a:gd name="connsiteX73" fmla="*/ 337185 w 3703510"/>
                <a:gd name="connsiteY73" fmla="*/ 1023978 h 3011845"/>
                <a:gd name="connsiteX74" fmla="*/ 337185 w 3703510"/>
                <a:gd name="connsiteY74" fmla="*/ 1023978 h 3011845"/>
                <a:gd name="connsiteX75" fmla="*/ 48387 w 3703510"/>
                <a:gd name="connsiteY75" fmla="*/ 970130 h 3011845"/>
                <a:gd name="connsiteX76" fmla="*/ 69088 w 3703510"/>
                <a:gd name="connsiteY76" fmla="*/ 977052 h 3011845"/>
                <a:gd name="connsiteX77" fmla="*/ 117411 w 3703510"/>
                <a:gd name="connsiteY77" fmla="*/ 1239624 h 3011845"/>
                <a:gd name="connsiteX78" fmla="*/ 0 w 3703510"/>
                <a:gd name="connsiteY78" fmla="*/ 1046140 h 3011845"/>
                <a:gd name="connsiteX79" fmla="*/ 48387 w 3703510"/>
                <a:gd name="connsiteY79" fmla="*/ 970130 h 3011845"/>
                <a:gd name="connsiteX80" fmla="*/ 48387 w 3703510"/>
                <a:gd name="connsiteY80" fmla="*/ 970130 h 3011845"/>
                <a:gd name="connsiteX81" fmla="*/ 1374775 w 3703510"/>
                <a:gd name="connsiteY81" fmla="*/ 52301 h 3011845"/>
                <a:gd name="connsiteX82" fmla="*/ 1412494 w 3703510"/>
                <a:gd name="connsiteY82" fmla="*/ 56556 h 3011845"/>
                <a:gd name="connsiteX83" fmla="*/ 1591755 w 3703510"/>
                <a:gd name="connsiteY83" fmla="*/ 76749 h 3011845"/>
                <a:gd name="connsiteX84" fmla="*/ 1594866 w 3703510"/>
                <a:gd name="connsiteY84" fmla="*/ 76876 h 3011845"/>
                <a:gd name="connsiteX85" fmla="*/ 1625029 w 3703510"/>
                <a:gd name="connsiteY85" fmla="*/ 88369 h 3011845"/>
                <a:gd name="connsiteX86" fmla="*/ 1610995 w 3703510"/>
                <a:gd name="connsiteY86" fmla="*/ 114341 h 3011845"/>
                <a:gd name="connsiteX87" fmla="*/ 1466279 w 3703510"/>
                <a:gd name="connsiteY87" fmla="*/ 301602 h 3011845"/>
                <a:gd name="connsiteX88" fmla="*/ 1415860 w 3703510"/>
                <a:gd name="connsiteY88" fmla="*/ 429618 h 3011845"/>
                <a:gd name="connsiteX89" fmla="*/ 1376870 w 3703510"/>
                <a:gd name="connsiteY89" fmla="*/ 608053 h 3011845"/>
                <a:gd name="connsiteX90" fmla="*/ 1371537 w 3703510"/>
                <a:gd name="connsiteY90" fmla="*/ 607482 h 3011845"/>
                <a:gd name="connsiteX91" fmla="*/ 1371537 w 3703510"/>
                <a:gd name="connsiteY91" fmla="*/ 507533 h 3011845"/>
                <a:gd name="connsiteX92" fmla="*/ 1353122 w 3703510"/>
                <a:gd name="connsiteY92" fmla="*/ 112118 h 3011845"/>
                <a:gd name="connsiteX93" fmla="*/ 1374775 w 3703510"/>
                <a:gd name="connsiteY93" fmla="*/ 52301 h 3011845"/>
                <a:gd name="connsiteX94" fmla="*/ 1374775 w 3703510"/>
                <a:gd name="connsiteY94" fmla="*/ 52301 h 3011845"/>
                <a:gd name="connsiteX95" fmla="*/ 1260538 w 3703510"/>
                <a:gd name="connsiteY95" fmla="*/ 39538 h 3011845"/>
                <a:gd name="connsiteX96" fmla="*/ 1316292 w 3703510"/>
                <a:gd name="connsiteY96" fmla="*/ 276774 h 3011845"/>
                <a:gd name="connsiteX97" fmla="*/ 1300925 w 3703510"/>
                <a:gd name="connsiteY97" fmla="*/ 776900 h 3011845"/>
                <a:gd name="connsiteX98" fmla="*/ 1288669 w 3703510"/>
                <a:gd name="connsiteY98" fmla="*/ 1057697 h 3011845"/>
                <a:gd name="connsiteX99" fmla="*/ 1256348 w 3703510"/>
                <a:gd name="connsiteY99" fmla="*/ 1282741 h 3011845"/>
                <a:gd name="connsiteX100" fmla="*/ 1213168 w 3703510"/>
                <a:gd name="connsiteY100" fmla="*/ 1657073 h 3011845"/>
                <a:gd name="connsiteX101" fmla="*/ 1191133 w 3703510"/>
                <a:gd name="connsiteY101" fmla="*/ 1967969 h 3011845"/>
                <a:gd name="connsiteX102" fmla="*/ 1177163 w 3703510"/>
                <a:gd name="connsiteY102" fmla="*/ 2201713 h 3011845"/>
                <a:gd name="connsiteX103" fmla="*/ 1160399 w 3703510"/>
                <a:gd name="connsiteY103" fmla="*/ 2264832 h 3011845"/>
                <a:gd name="connsiteX104" fmla="*/ 1158557 w 3703510"/>
                <a:gd name="connsiteY104" fmla="*/ 2257339 h 3011845"/>
                <a:gd name="connsiteX105" fmla="*/ 1152589 w 3703510"/>
                <a:gd name="connsiteY105" fmla="*/ 1809854 h 3011845"/>
                <a:gd name="connsiteX106" fmla="*/ 1165416 w 3703510"/>
                <a:gd name="connsiteY106" fmla="*/ 1434950 h 3011845"/>
                <a:gd name="connsiteX107" fmla="*/ 1212025 w 3703510"/>
                <a:gd name="connsiteY107" fmla="*/ 995276 h 3011845"/>
                <a:gd name="connsiteX108" fmla="*/ 1270889 w 3703510"/>
                <a:gd name="connsiteY108" fmla="*/ 572811 h 3011845"/>
                <a:gd name="connsiteX109" fmla="*/ 1265936 w 3703510"/>
                <a:gd name="connsiteY109" fmla="*/ 327066 h 3011845"/>
                <a:gd name="connsiteX110" fmla="*/ 1265301 w 3703510"/>
                <a:gd name="connsiteY110" fmla="*/ 320843 h 3011845"/>
                <a:gd name="connsiteX111" fmla="*/ 1260538 w 3703510"/>
                <a:gd name="connsiteY111" fmla="*/ 39538 h 3011845"/>
                <a:gd name="connsiteX112" fmla="*/ 1260538 w 3703510"/>
                <a:gd name="connsiteY112" fmla="*/ 39538 h 3011845"/>
                <a:gd name="connsiteX113" fmla="*/ 2384488 w 3703510"/>
                <a:gd name="connsiteY113" fmla="*/ 1755 h 3011845"/>
                <a:gd name="connsiteX114" fmla="*/ 2483041 w 3703510"/>
                <a:gd name="connsiteY114" fmla="*/ 30330 h 3011845"/>
                <a:gd name="connsiteX115" fmla="*/ 2547811 w 3703510"/>
                <a:gd name="connsiteY115" fmla="*/ 67287 h 3011845"/>
                <a:gd name="connsiteX116" fmla="*/ 2577719 w 3703510"/>
                <a:gd name="connsiteY116" fmla="*/ 137010 h 3011845"/>
                <a:gd name="connsiteX117" fmla="*/ 2652395 w 3703510"/>
                <a:gd name="connsiteY117" fmla="*/ 369103 h 3011845"/>
                <a:gd name="connsiteX118" fmla="*/ 2465896 w 3703510"/>
                <a:gd name="connsiteY118" fmla="*/ 141011 h 3011845"/>
                <a:gd name="connsiteX119" fmla="*/ 2348484 w 3703510"/>
                <a:gd name="connsiteY119" fmla="*/ 44300 h 3011845"/>
                <a:gd name="connsiteX120" fmla="*/ 2300161 w 3703510"/>
                <a:gd name="connsiteY120" fmla="*/ 9756 h 3011845"/>
                <a:gd name="connsiteX121" fmla="*/ 2384488 w 3703510"/>
                <a:gd name="connsiteY121" fmla="*/ 1755 h 3011845"/>
                <a:gd name="connsiteX122" fmla="*/ 2384488 w 3703510"/>
                <a:gd name="connsiteY122" fmla="*/ 1755 h 301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703510" h="3011845">
                  <a:moveTo>
                    <a:pt x="3287268" y="2822108"/>
                  </a:moveTo>
                  <a:cubicBezTo>
                    <a:pt x="3308096" y="2824013"/>
                    <a:pt x="3328416" y="2827569"/>
                    <a:pt x="3348609" y="2829537"/>
                  </a:cubicBezTo>
                  <a:cubicBezTo>
                    <a:pt x="3385058" y="2833030"/>
                    <a:pt x="3421253" y="2833602"/>
                    <a:pt x="3457702" y="2834427"/>
                  </a:cubicBezTo>
                  <a:cubicBezTo>
                    <a:pt x="3481642" y="2834998"/>
                    <a:pt x="3501263" y="2841984"/>
                    <a:pt x="3518916" y="2859700"/>
                  </a:cubicBezTo>
                  <a:cubicBezTo>
                    <a:pt x="3555619" y="2896593"/>
                    <a:pt x="3594227" y="2931646"/>
                    <a:pt x="3632137" y="2967333"/>
                  </a:cubicBezTo>
                  <a:cubicBezTo>
                    <a:pt x="3652837" y="2986700"/>
                    <a:pt x="3681730" y="2992796"/>
                    <a:pt x="3703511" y="3011846"/>
                  </a:cubicBezTo>
                  <a:cubicBezTo>
                    <a:pt x="3593846" y="2969110"/>
                    <a:pt x="3480562" y="2935011"/>
                    <a:pt x="3378454" y="2873543"/>
                  </a:cubicBezTo>
                  <a:cubicBezTo>
                    <a:pt x="3339148" y="2849858"/>
                    <a:pt x="3291650" y="2846428"/>
                    <a:pt x="3247708" y="2834554"/>
                  </a:cubicBezTo>
                  <a:cubicBezTo>
                    <a:pt x="3239770" y="2832395"/>
                    <a:pt x="3232023" y="2831315"/>
                    <a:pt x="3222752" y="2824267"/>
                  </a:cubicBezTo>
                  <a:cubicBezTo>
                    <a:pt x="3245104" y="2819885"/>
                    <a:pt x="3266440" y="2820203"/>
                    <a:pt x="3287268" y="2822108"/>
                  </a:cubicBezTo>
                  <a:lnTo>
                    <a:pt x="3287268" y="2822108"/>
                  </a:lnTo>
                  <a:close/>
                  <a:moveTo>
                    <a:pt x="2812415" y="2659103"/>
                  </a:moveTo>
                  <a:cubicBezTo>
                    <a:pt x="2936113" y="2668755"/>
                    <a:pt x="3058986" y="2677772"/>
                    <a:pt x="3181223" y="2694473"/>
                  </a:cubicBezTo>
                  <a:cubicBezTo>
                    <a:pt x="3239580" y="2702410"/>
                    <a:pt x="3298508" y="2708189"/>
                    <a:pt x="3357245" y="2714603"/>
                  </a:cubicBezTo>
                  <a:cubicBezTo>
                    <a:pt x="3370326" y="2715999"/>
                    <a:pt x="3380931" y="2712571"/>
                    <a:pt x="3391853" y="2704315"/>
                  </a:cubicBezTo>
                  <a:cubicBezTo>
                    <a:pt x="3412935" y="2688313"/>
                    <a:pt x="3435477" y="2674216"/>
                    <a:pt x="3461004" y="2664120"/>
                  </a:cubicBezTo>
                  <a:cubicBezTo>
                    <a:pt x="3418015" y="2698728"/>
                    <a:pt x="3375216" y="2733398"/>
                    <a:pt x="3332099" y="2767752"/>
                  </a:cubicBezTo>
                  <a:cubicBezTo>
                    <a:pt x="3324924" y="2773467"/>
                    <a:pt x="3316542" y="2770419"/>
                    <a:pt x="3308223" y="2769085"/>
                  </a:cubicBezTo>
                  <a:cubicBezTo>
                    <a:pt x="3212211" y="2752829"/>
                    <a:pt x="3115437" y="2740320"/>
                    <a:pt x="3020314" y="2720000"/>
                  </a:cubicBezTo>
                  <a:cubicBezTo>
                    <a:pt x="2949829" y="2704887"/>
                    <a:pt x="2881630" y="2679741"/>
                    <a:pt x="2812415" y="2659103"/>
                  </a:cubicBezTo>
                  <a:lnTo>
                    <a:pt x="2812415" y="2659103"/>
                  </a:lnTo>
                  <a:close/>
                  <a:moveTo>
                    <a:pt x="2590610" y="2396086"/>
                  </a:moveTo>
                  <a:cubicBezTo>
                    <a:pt x="2593086" y="2407326"/>
                    <a:pt x="2598356" y="2413104"/>
                    <a:pt x="2611565" y="2414247"/>
                  </a:cubicBezTo>
                  <a:cubicBezTo>
                    <a:pt x="2695448" y="2421867"/>
                    <a:pt x="2776284" y="2445743"/>
                    <a:pt x="2858961" y="2460412"/>
                  </a:cubicBezTo>
                  <a:cubicBezTo>
                    <a:pt x="2937510" y="2474318"/>
                    <a:pt x="3015425" y="2491971"/>
                    <a:pt x="3093530" y="2508100"/>
                  </a:cubicBezTo>
                  <a:cubicBezTo>
                    <a:pt x="3162554" y="2522261"/>
                    <a:pt x="3232023" y="2534390"/>
                    <a:pt x="3300349" y="2551344"/>
                  </a:cubicBezTo>
                  <a:cubicBezTo>
                    <a:pt x="3356038" y="2565187"/>
                    <a:pt x="3408172" y="2559154"/>
                    <a:pt x="3461512" y="2541247"/>
                  </a:cubicBezTo>
                  <a:cubicBezTo>
                    <a:pt x="3507486" y="2525817"/>
                    <a:pt x="3554921" y="2514704"/>
                    <a:pt x="3604514" y="2506005"/>
                  </a:cubicBezTo>
                  <a:cubicBezTo>
                    <a:pt x="3595180" y="2514006"/>
                    <a:pt x="3586417" y="2522959"/>
                    <a:pt x="3576384" y="2530008"/>
                  </a:cubicBezTo>
                  <a:cubicBezTo>
                    <a:pt x="3521964" y="2568235"/>
                    <a:pt x="3466910" y="2605446"/>
                    <a:pt x="3412808" y="2644117"/>
                  </a:cubicBezTo>
                  <a:cubicBezTo>
                    <a:pt x="3391472" y="2659358"/>
                    <a:pt x="3369881" y="2660437"/>
                    <a:pt x="3345117" y="2655674"/>
                  </a:cubicBezTo>
                  <a:cubicBezTo>
                    <a:pt x="3212783" y="2630402"/>
                    <a:pt x="3080512" y="2604874"/>
                    <a:pt x="2946527" y="2589508"/>
                  </a:cubicBezTo>
                  <a:cubicBezTo>
                    <a:pt x="2809558" y="2573759"/>
                    <a:pt x="2672017" y="2562139"/>
                    <a:pt x="2537714" y="2528865"/>
                  </a:cubicBezTo>
                  <a:cubicBezTo>
                    <a:pt x="2529840" y="2526960"/>
                    <a:pt x="2521141" y="2528040"/>
                    <a:pt x="2512822" y="2527722"/>
                  </a:cubicBezTo>
                  <a:cubicBezTo>
                    <a:pt x="2512124" y="2522324"/>
                    <a:pt x="2511298" y="2516927"/>
                    <a:pt x="2510536" y="2511529"/>
                  </a:cubicBezTo>
                  <a:cubicBezTo>
                    <a:pt x="2517775" y="2510196"/>
                    <a:pt x="2524062" y="2510704"/>
                    <a:pt x="2531300" y="2514387"/>
                  </a:cubicBezTo>
                  <a:cubicBezTo>
                    <a:pt x="2553144" y="2525499"/>
                    <a:pt x="2565972" y="2514260"/>
                    <a:pt x="2567496" y="2493368"/>
                  </a:cubicBezTo>
                  <a:cubicBezTo>
                    <a:pt x="2569781" y="2462571"/>
                    <a:pt x="2586546" y="2434250"/>
                    <a:pt x="2582228" y="2402436"/>
                  </a:cubicBezTo>
                  <a:cubicBezTo>
                    <a:pt x="2581466" y="2397229"/>
                    <a:pt x="2586037" y="2395833"/>
                    <a:pt x="2590610" y="2396086"/>
                  </a:cubicBezTo>
                  <a:lnTo>
                    <a:pt x="2590610" y="2396086"/>
                  </a:lnTo>
                  <a:close/>
                  <a:moveTo>
                    <a:pt x="350139" y="1366180"/>
                  </a:moveTo>
                  <a:cubicBezTo>
                    <a:pt x="366395" y="1406375"/>
                    <a:pt x="382842" y="1446507"/>
                    <a:pt x="398780" y="1486830"/>
                  </a:cubicBezTo>
                  <a:cubicBezTo>
                    <a:pt x="432752" y="1572555"/>
                    <a:pt x="464883" y="1659042"/>
                    <a:pt x="500824" y="1743941"/>
                  </a:cubicBezTo>
                  <a:cubicBezTo>
                    <a:pt x="528383" y="1809156"/>
                    <a:pt x="571055" y="1866369"/>
                    <a:pt x="606489" y="1927393"/>
                  </a:cubicBezTo>
                  <a:cubicBezTo>
                    <a:pt x="693738" y="2077507"/>
                    <a:pt x="784352" y="2225653"/>
                    <a:pt x="870395" y="2376402"/>
                  </a:cubicBezTo>
                  <a:cubicBezTo>
                    <a:pt x="885000" y="2401802"/>
                    <a:pt x="899732" y="2420852"/>
                    <a:pt x="926275" y="2429868"/>
                  </a:cubicBezTo>
                  <a:cubicBezTo>
                    <a:pt x="1009205" y="2458253"/>
                    <a:pt x="1068451" y="2517879"/>
                    <a:pt x="1126363" y="2579602"/>
                  </a:cubicBezTo>
                  <a:cubicBezTo>
                    <a:pt x="1139825" y="2593953"/>
                    <a:pt x="1148461" y="2607034"/>
                    <a:pt x="1125728" y="2614336"/>
                  </a:cubicBezTo>
                  <a:cubicBezTo>
                    <a:pt x="1079564" y="2629259"/>
                    <a:pt x="1035241" y="2652118"/>
                    <a:pt x="987552" y="2662723"/>
                  </a:cubicBezTo>
                  <a:cubicBezTo>
                    <a:pt x="961707" y="2662215"/>
                    <a:pt x="941261" y="2638275"/>
                    <a:pt x="923671" y="2623290"/>
                  </a:cubicBezTo>
                  <a:cubicBezTo>
                    <a:pt x="854583" y="2564552"/>
                    <a:pt x="791654" y="2499020"/>
                    <a:pt x="721106" y="2441934"/>
                  </a:cubicBezTo>
                  <a:cubicBezTo>
                    <a:pt x="704405" y="2427900"/>
                    <a:pt x="690182" y="2411009"/>
                    <a:pt x="671068" y="2399515"/>
                  </a:cubicBezTo>
                  <a:cubicBezTo>
                    <a:pt x="660972" y="2393419"/>
                    <a:pt x="654876" y="2383259"/>
                    <a:pt x="650367" y="2372655"/>
                  </a:cubicBezTo>
                  <a:cubicBezTo>
                    <a:pt x="608584" y="2275183"/>
                    <a:pt x="559562" y="2180440"/>
                    <a:pt x="537591" y="2075284"/>
                  </a:cubicBezTo>
                  <a:cubicBezTo>
                    <a:pt x="530542" y="2041439"/>
                    <a:pt x="516826" y="2009816"/>
                    <a:pt x="497713" y="1980733"/>
                  </a:cubicBezTo>
                  <a:cubicBezTo>
                    <a:pt x="490474" y="1969493"/>
                    <a:pt x="484886" y="1957238"/>
                    <a:pt x="486029" y="1943014"/>
                  </a:cubicBezTo>
                  <a:cubicBezTo>
                    <a:pt x="486029" y="1941998"/>
                    <a:pt x="485775" y="1940791"/>
                    <a:pt x="486156" y="1939902"/>
                  </a:cubicBezTo>
                  <a:cubicBezTo>
                    <a:pt x="510540" y="1890563"/>
                    <a:pt x="500380" y="1847446"/>
                    <a:pt x="463169" y="1808838"/>
                  </a:cubicBezTo>
                  <a:cubicBezTo>
                    <a:pt x="460883" y="1806489"/>
                    <a:pt x="461836" y="1800901"/>
                    <a:pt x="461327" y="1796837"/>
                  </a:cubicBezTo>
                  <a:cubicBezTo>
                    <a:pt x="458089" y="1741211"/>
                    <a:pt x="435801" y="1690284"/>
                    <a:pt x="421513" y="1637452"/>
                  </a:cubicBezTo>
                  <a:cubicBezTo>
                    <a:pt x="397320" y="1547282"/>
                    <a:pt x="371094" y="1457747"/>
                    <a:pt x="350139" y="1366180"/>
                  </a:cubicBezTo>
                  <a:lnTo>
                    <a:pt x="350139" y="1366180"/>
                  </a:lnTo>
                  <a:close/>
                  <a:moveTo>
                    <a:pt x="337185" y="1023978"/>
                  </a:moveTo>
                  <a:cubicBezTo>
                    <a:pt x="374396" y="1043790"/>
                    <a:pt x="415989" y="1062586"/>
                    <a:pt x="448246" y="1091415"/>
                  </a:cubicBezTo>
                  <a:cubicBezTo>
                    <a:pt x="433769" y="1097384"/>
                    <a:pt x="445008" y="1105385"/>
                    <a:pt x="447485" y="1111291"/>
                  </a:cubicBezTo>
                  <a:cubicBezTo>
                    <a:pt x="499364" y="1234925"/>
                    <a:pt x="551244" y="1358433"/>
                    <a:pt x="603885" y="1481686"/>
                  </a:cubicBezTo>
                  <a:cubicBezTo>
                    <a:pt x="682244" y="1665011"/>
                    <a:pt x="771652" y="1843128"/>
                    <a:pt x="856298" y="2023468"/>
                  </a:cubicBezTo>
                  <a:cubicBezTo>
                    <a:pt x="858711" y="2028675"/>
                    <a:pt x="860298" y="2034263"/>
                    <a:pt x="857758" y="2041629"/>
                  </a:cubicBezTo>
                  <a:cubicBezTo>
                    <a:pt x="807847" y="1968985"/>
                    <a:pt x="761936" y="1893039"/>
                    <a:pt x="706945" y="1824396"/>
                  </a:cubicBezTo>
                  <a:cubicBezTo>
                    <a:pt x="601599" y="1693078"/>
                    <a:pt x="551117" y="1534010"/>
                    <a:pt x="477838" y="1386690"/>
                  </a:cubicBezTo>
                  <a:cubicBezTo>
                    <a:pt x="455739" y="1342177"/>
                    <a:pt x="445643" y="1289726"/>
                    <a:pt x="439547" y="1239815"/>
                  </a:cubicBezTo>
                  <a:cubicBezTo>
                    <a:pt x="433578" y="1191110"/>
                    <a:pt x="411544" y="1160884"/>
                    <a:pt x="367665" y="1146279"/>
                  </a:cubicBezTo>
                  <a:cubicBezTo>
                    <a:pt x="339789" y="1137008"/>
                    <a:pt x="334645" y="1119038"/>
                    <a:pt x="336677" y="1093511"/>
                  </a:cubicBezTo>
                  <a:cubicBezTo>
                    <a:pt x="338264" y="1072746"/>
                    <a:pt x="337121" y="1044870"/>
                    <a:pt x="337185" y="1023978"/>
                  </a:cubicBezTo>
                  <a:lnTo>
                    <a:pt x="337185" y="1023978"/>
                  </a:lnTo>
                  <a:close/>
                  <a:moveTo>
                    <a:pt x="48387" y="970130"/>
                  </a:moveTo>
                  <a:cubicBezTo>
                    <a:pt x="54546" y="973432"/>
                    <a:pt x="62992" y="973750"/>
                    <a:pt x="69088" y="977052"/>
                  </a:cubicBezTo>
                  <a:cubicBezTo>
                    <a:pt x="55245" y="1025439"/>
                    <a:pt x="74803" y="1118466"/>
                    <a:pt x="117411" y="1239624"/>
                  </a:cubicBezTo>
                  <a:cubicBezTo>
                    <a:pt x="86932" y="1205715"/>
                    <a:pt x="5779" y="1067349"/>
                    <a:pt x="0" y="1046140"/>
                  </a:cubicBezTo>
                  <a:cubicBezTo>
                    <a:pt x="14795" y="1021438"/>
                    <a:pt x="28194" y="990831"/>
                    <a:pt x="48387" y="970130"/>
                  </a:cubicBezTo>
                  <a:lnTo>
                    <a:pt x="48387" y="970130"/>
                  </a:lnTo>
                  <a:close/>
                  <a:moveTo>
                    <a:pt x="1374775" y="52301"/>
                  </a:moveTo>
                  <a:cubicBezTo>
                    <a:pt x="1383856" y="52619"/>
                    <a:pt x="1396111" y="54333"/>
                    <a:pt x="1412494" y="56556"/>
                  </a:cubicBezTo>
                  <a:cubicBezTo>
                    <a:pt x="1472057" y="64620"/>
                    <a:pt x="1532001" y="70145"/>
                    <a:pt x="1591755" y="76749"/>
                  </a:cubicBezTo>
                  <a:cubicBezTo>
                    <a:pt x="1592770" y="76876"/>
                    <a:pt x="1593913" y="76749"/>
                    <a:pt x="1594866" y="76876"/>
                  </a:cubicBezTo>
                  <a:cubicBezTo>
                    <a:pt x="1605788" y="79035"/>
                    <a:pt x="1620520" y="77574"/>
                    <a:pt x="1625029" y="88369"/>
                  </a:cubicBezTo>
                  <a:cubicBezTo>
                    <a:pt x="1629093" y="98085"/>
                    <a:pt x="1617028" y="106467"/>
                    <a:pt x="1610995" y="114341"/>
                  </a:cubicBezTo>
                  <a:cubicBezTo>
                    <a:pt x="1563497" y="177269"/>
                    <a:pt x="1518031" y="242166"/>
                    <a:pt x="1466279" y="301602"/>
                  </a:cubicBezTo>
                  <a:cubicBezTo>
                    <a:pt x="1433005" y="339893"/>
                    <a:pt x="1426781" y="384978"/>
                    <a:pt x="1415860" y="429618"/>
                  </a:cubicBezTo>
                  <a:cubicBezTo>
                    <a:pt x="1401381" y="488737"/>
                    <a:pt x="1389761" y="548617"/>
                    <a:pt x="1376870" y="608053"/>
                  </a:cubicBezTo>
                  <a:cubicBezTo>
                    <a:pt x="1375093" y="607926"/>
                    <a:pt x="1373251" y="607736"/>
                    <a:pt x="1371537" y="607482"/>
                  </a:cubicBezTo>
                  <a:cubicBezTo>
                    <a:pt x="1371537" y="574208"/>
                    <a:pt x="1371537" y="540807"/>
                    <a:pt x="1371537" y="507533"/>
                  </a:cubicBezTo>
                  <a:cubicBezTo>
                    <a:pt x="1371600" y="375453"/>
                    <a:pt x="1365250" y="243690"/>
                    <a:pt x="1353122" y="112118"/>
                  </a:cubicBezTo>
                  <a:cubicBezTo>
                    <a:pt x="1348550" y="63033"/>
                    <a:pt x="1347470" y="51349"/>
                    <a:pt x="1374775" y="52301"/>
                  </a:cubicBezTo>
                  <a:lnTo>
                    <a:pt x="1374775" y="52301"/>
                  </a:lnTo>
                  <a:close/>
                  <a:moveTo>
                    <a:pt x="1260538" y="39538"/>
                  </a:moveTo>
                  <a:cubicBezTo>
                    <a:pt x="1290574" y="116373"/>
                    <a:pt x="1318578" y="191430"/>
                    <a:pt x="1316292" y="276774"/>
                  </a:cubicBezTo>
                  <a:cubicBezTo>
                    <a:pt x="1311783" y="443461"/>
                    <a:pt x="1300289" y="610022"/>
                    <a:pt x="1300925" y="776900"/>
                  </a:cubicBezTo>
                  <a:cubicBezTo>
                    <a:pt x="1301369" y="870499"/>
                    <a:pt x="1296670" y="964415"/>
                    <a:pt x="1288669" y="1057697"/>
                  </a:cubicBezTo>
                  <a:cubicBezTo>
                    <a:pt x="1282256" y="1133071"/>
                    <a:pt x="1266762" y="1207620"/>
                    <a:pt x="1256348" y="1282741"/>
                  </a:cubicBezTo>
                  <a:cubicBezTo>
                    <a:pt x="1239075" y="1407201"/>
                    <a:pt x="1216406" y="1530708"/>
                    <a:pt x="1213168" y="1657073"/>
                  </a:cubicBezTo>
                  <a:cubicBezTo>
                    <a:pt x="1210501" y="1760832"/>
                    <a:pt x="1195007" y="1864210"/>
                    <a:pt x="1191133" y="1967969"/>
                  </a:cubicBezTo>
                  <a:cubicBezTo>
                    <a:pt x="1188212" y="2046138"/>
                    <a:pt x="1177862" y="2123608"/>
                    <a:pt x="1177163" y="2201713"/>
                  </a:cubicBezTo>
                  <a:cubicBezTo>
                    <a:pt x="1176973" y="2224128"/>
                    <a:pt x="1171702" y="2244067"/>
                    <a:pt x="1160399" y="2264832"/>
                  </a:cubicBezTo>
                  <a:cubicBezTo>
                    <a:pt x="1159383" y="2260895"/>
                    <a:pt x="1158557" y="2259117"/>
                    <a:pt x="1158557" y="2257339"/>
                  </a:cubicBezTo>
                  <a:cubicBezTo>
                    <a:pt x="1160653" y="2108114"/>
                    <a:pt x="1146112" y="1959016"/>
                    <a:pt x="1152589" y="1809854"/>
                  </a:cubicBezTo>
                  <a:cubicBezTo>
                    <a:pt x="1157986" y="1684950"/>
                    <a:pt x="1163447" y="1560109"/>
                    <a:pt x="1165416" y="1434950"/>
                  </a:cubicBezTo>
                  <a:cubicBezTo>
                    <a:pt x="1167829" y="1287186"/>
                    <a:pt x="1190879" y="1141390"/>
                    <a:pt x="1212025" y="995276"/>
                  </a:cubicBezTo>
                  <a:cubicBezTo>
                    <a:pt x="1232344" y="854624"/>
                    <a:pt x="1250823" y="713527"/>
                    <a:pt x="1270889" y="572811"/>
                  </a:cubicBezTo>
                  <a:cubicBezTo>
                    <a:pt x="1282637" y="490324"/>
                    <a:pt x="1268667" y="408917"/>
                    <a:pt x="1265936" y="327066"/>
                  </a:cubicBezTo>
                  <a:cubicBezTo>
                    <a:pt x="1265873" y="324970"/>
                    <a:pt x="1265237" y="322938"/>
                    <a:pt x="1265301" y="320843"/>
                  </a:cubicBezTo>
                  <a:cubicBezTo>
                    <a:pt x="1268159" y="226926"/>
                    <a:pt x="1258189" y="133327"/>
                    <a:pt x="1260538" y="39538"/>
                  </a:cubicBezTo>
                  <a:lnTo>
                    <a:pt x="1260538" y="39538"/>
                  </a:lnTo>
                  <a:close/>
                  <a:moveTo>
                    <a:pt x="2384488" y="1755"/>
                  </a:moveTo>
                  <a:cubicBezTo>
                    <a:pt x="2422271" y="-5357"/>
                    <a:pt x="2452942" y="10137"/>
                    <a:pt x="2483041" y="30330"/>
                  </a:cubicBezTo>
                  <a:cubicBezTo>
                    <a:pt x="2503615" y="44173"/>
                    <a:pt x="2526856" y="54016"/>
                    <a:pt x="2547811" y="67287"/>
                  </a:cubicBezTo>
                  <a:cubicBezTo>
                    <a:pt x="2573020" y="83226"/>
                    <a:pt x="2572893" y="112944"/>
                    <a:pt x="2577719" y="137010"/>
                  </a:cubicBezTo>
                  <a:cubicBezTo>
                    <a:pt x="2592896" y="213210"/>
                    <a:pt x="2623884" y="297856"/>
                    <a:pt x="2652395" y="369103"/>
                  </a:cubicBezTo>
                  <a:cubicBezTo>
                    <a:pt x="2616518" y="328780"/>
                    <a:pt x="2514219" y="182476"/>
                    <a:pt x="2465896" y="141011"/>
                  </a:cubicBezTo>
                  <a:cubicBezTo>
                    <a:pt x="2438273" y="120310"/>
                    <a:pt x="2380425" y="77257"/>
                    <a:pt x="2348484" y="44300"/>
                  </a:cubicBezTo>
                  <a:cubicBezTo>
                    <a:pt x="2342833" y="38522"/>
                    <a:pt x="2320862" y="23599"/>
                    <a:pt x="2300161" y="9756"/>
                  </a:cubicBezTo>
                  <a:cubicBezTo>
                    <a:pt x="2316734" y="7089"/>
                    <a:pt x="2368550" y="4676"/>
                    <a:pt x="2384488" y="1755"/>
                  </a:cubicBezTo>
                  <a:lnTo>
                    <a:pt x="2384488" y="1755"/>
                  </a:lnTo>
                  <a:close/>
                </a:path>
              </a:pathLst>
            </a:custGeom>
            <a:solidFill>
              <a:srgbClr val="000000">
                <a:alpha val="30000"/>
              </a:srgbClr>
            </a:solidFill>
            <a:ln w="6350" cap="flat">
              <a:noFill/>
              <a:prstDash val="solid"/>
              <a:miter/>
            </a:ln>
          </p:spPr>
          <p:txBody>
            <a:bodyPr rtlCol="0" anchor="ctr"/>
            <a:lstStyle/>
            <a:p>
              <a:endParaRPr lang="ko-KR" altLang="en-US"/>
            </a:p>
          </p:txBody>
        </p:sp>
        <p:sp>
          <p:nvSpPr>
            <p:cNvPr id="43" name="자유형: 도형 42">
              <a:extLst>
                <a:ext uri="{FF2B5EF4-FFF2-40B4-BE49-F238E27FC236}">
                  <a16:creationId xmlns:a16="http://schemas.microsoft.com/office/drawing/2014/main" id="{DE03E550-9A5D-46ED-B512-773E6AAD2D0F}"/>
                </a:ext>
              </a:extLst>
            </p:cNvPr>
            <p:cNvSpPr/>
            <p:nvPr/>
          </p:nvSpPr>
          <p:spPr>
            <a:xfrm>
              <a:off x="2583447" y="493902"/>
              <a:ext cx="911035" cy="772731"/>
            </a:xfrm>
            <a:custGeom>
              <a:avLst/>
              <a:gdLst>
                <a:gd name="connsiteX0" fmla="*/ 876681 w 911035"/>
                <a:gd name="connsiteY0" fmla="*/ 290005 h 772731"/>
                <a:gd name="connsiteX1" fmla="*/ 601599 w 911035"/>
                <a:gd name="connsiteY1" fmla="*/ 699 h 772731"/>
                <a:gd name="connsiteX2" fmla="*/ 601726 w 911035"/>
                <a:gd name="connsiteY2" fmla="*/ 0 h 772731"/>
                <a:gd name="connsiteX3" fmla="*/ 601409 w 911035"/>
                <a:gd name="connsiteY3" fmla="*/ 572 h 772731"/>
                <a:gd name="connsiteX4" fmla="*/ 601218 w 911035"/>
                <a:gd name="connsiteY4" fmla="*/ 444 h 772731"/>
                <a:gd name="connsiteX5" fmla="*/ 565849 w 911035"/>
                <a:gd name="connsiteY5" fmla="*/ 62738 h 772731"/>
                <a:gd name="connsiteX6" fmla="*/ 480441 w 911035"/>
                <a:gd name="connsiteY6" fmla="*/ 198120 h 772731"/>
                <a:gd name="connsiteX7" fmla="*/ 263398 w 911035"/>
                <a:gd name="connsiteY7" fmla="*/ 453263 h 772731"/>
                <a:gd name="connsiteX8" fmla="*/ 0 w 911035"/>
                <a:gd name="connsiteY8" fmla="*/ 738759 h 772731"/>
                <a:gd name="connsiteX9" fmla="*/ 406019 w 911035"/>
                <a:gd name="connsiteY9" fmla="*/ 772732 h 772731"/>
                <a:gd name="connsiteX10" fmla="*/ 380937 w 911035"/>
                <a:gd name="connsiteY10" fmla="*/ 457518 h 772731"/>
                <a:gd name="connsiteX11" fmla="*/ 426657 w 911035"/>
                <a:gd name="connsiteY11" fmla="*/ 427482 h 772731"/>
                <a:gd name="connsiteX12" fmla="*/ 544005 w 911035"/>
                <a:gd name="connsiteY12" fmla="*/ 448056 h 772731"/>
                <a:gd name="connsiteX13" fmla="*/ 612331 w 911035"/>
                <a:gd name="connsiteY13" fmla="*/ 492062 h 772731"/>
                <a:gd name="connsiteX14" fmla="*/ 807593 w 911035"/>
                <a:gd name="connsiteY14" fmla="*/ 625031 h 772731"/>
                <a:gd name="connsiteX15" fmla="*/ 854647 w 911035"/>
                <a:gd name="connsiteY15" fmla="*/ 572326 h 772731"/>
                <a:gd name="connsiteX16" fmla="*/ 883666 w 911035"/>
                <a:gd name="connsiteY16" fmla="*/ 487109 h 772731"/>
                <a:gd name="connsiteX17" fmla="*/ 909892 w 911035"/>
                <a:gd name="connsiteY17" fmla="*/ 372046 h 772731"/>
                <a:gd name="connsiteX18" fmla="*/ 876681 w 911035"/>
                <a:gd name="connsiteY18" fmla="*/ 290005 h 772731"/>
                <a:gd name="connsiteX19" fmla="*/ 876681 w 911035"/>
                <a:gd name="connsiteY19" fmla="*/ 290005 h 77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1035" h="772731">
                  <a:moveTo>
                    <a:pt x="876681" y="290005"/>
                  </a:moveTo>
                  <a:cubicBezTo>
                    <a:pt x="852297" y="263716"/>
                    <a:pt x="630301" y="20066"/>
                    <a:pt x="601599" y="699"/>
                  </a:cubicBezTo>
                  <a:cubicBezTo>
                    <a:pt x="601663" y="508"/>
                    <a:pt x="601726" y="254"/>
                    <a:pt x="601726" y="0"/>
                  </a:cubicBezTo>
                  <a:cubicBezTo>
                    <a:pt x="601599" y="190"/>
                    <a:pt x="601536" y="318"/>
                    <a:pt x="601409" y="572"/>
                  </a:cubicBezTo>
                  <a:cubicBezTo>
                    <a:pt x="601345" y="508"/>
                    <a:pt x="601282" y="508"/>
                    <a:pt x="601218" y="444"/>
                  </a:cubicBezTo>
                  <a:cubicBezTo>
                    <a:pt x="599758" y="1207"/>
                    <a:pt x="585470" y="26670"/>
                    <a:pt x="565849" y="62738"/>
                  </a:cubicBezTo>
                  <a:cubicBezTo>
                    <a:pt x="532765" y="120206"/>
                    <a:pt x="506032" y="164592"/>
                    <a:pt x="480441" y="198120"/>
                  </a:cubicBezTo>
                  <a:cubicBezTo>
                    <a:pt x="432562" y="260922"/>
                    <a:pt x="272352" y="443865"/>
                    <a:pt x="263398" y="453263"/>
                  </a:cubicBezTo>
                  <a:cubicBezTo>
                    <a:pt x="173927" y="546862"/>
                    <a:pt x="84455" y="640525"/>
                    <a:pt x="0" y="738759"/>
                  </a:cubicBezTo>
                  <a:cubicBezTo>
                    <a:pt x="121603" y="733997"/>
                    <a:pt x="280607" y="769112"/>
                    <a:pt x="406019" y="772732"/>
                  </a:cubicBezTo>
                  <a:cubicBezTo>
                    <a:pt x="381000" y="730885"/>
                    <a:pt x="288671" y="613855"/>
                    <a:pt x="380937" y="457518"/>
                  </a:cubicBezTo>
                  <a:cubicBezTo>
                    <a:pt x="393002" y="445897"/>
                    <a:pt x="405956" y="434404"/>
                    <a:pt x="426657" y="427482"/>
                  </a:cubicBezTo>
                  <a:cubicBezTo>
                    <a:pt x="474980" y="413639"/>
                    <a:pt x="502095" y="427673"/>
                    <a:pt x="544005" y="448056"/>
                  </a:cubicBezTo>
                  <a:cubicBezTo>
                    <a:pt x="562991" y="462280"/>
                    <a:pt x="592201" y="479171"/>
                    <a:pt x="612331" y="492062"/>
                  </a:cubicBezTo>
                  <a:cubicBezTo>
                    <a:pt x="677609" y="533972"/>
                    <a:pt x="740791" y="579247"/>
                    <a:pt x="807593" y="625031"/>
                  </a:cubicBezTo>
                  <a:cubicBezTo>
                    <a:pt x="840867" y="593027"/>
                    <a:pt x="836613" y="589090"/>
                    <a:pt x="854647" y="572326"/>
                  </a:cubicBezTo>
                  <a:cubicBezTo>
                    <a:pt x="876681" y="551942"/>
                    <a:pt x="880999" y="517081"/>
                    <a:pt x="883666" y="487109"/>
                  </a:cubicBezTo>
                  <a:cubicBezTo>
                    <a:pt x="887413" y="443738"/>
                    <a:pt x="903415" y="415163"/>
                    <a:pt x="909892" y="372046"/>
                  </a:cubicBezTo>
                  <a:cubicBezTo>
                    <a:pt x="916242" y="343789"/>
                    <a:pt x="894906" y="309753"/>
                    <a:pt x="876681" y="290005"/>
                  </a:cubicBezTo>
                  <a:lnTo>
                    <a:pt x="876681" y="290005"/>
                  </a:lnTo>
                  <a:close/>
                </a:path>
              </a:pathLst>
            </a:custGeom>
            <a:solidFill>
              <a:srgbClr val="000000"/>
            </a:solidFill>
            <a:ln w="6350" cap="flat">
              <a:noFill/>
              <a:prstDash val="solid"/>
              <a:miter/>
            </a:ln>
          </p:spPr>
          <p:txBody>
            <a:bodyPr rtlCol="0" anchor="ctr"/>
            <a:lstStyle/>
            <a:p>
              <a:endParaRPr lang="ko-KR" altLang="en-US"/>
            </a:p>
          </p:txBody>
        </p:sp>
        <p:sp>
          <p:nvSpPr>
            <p:cNvPr id="44" name="자유형: 도형 43">
              <a:extLst>
                <a:ext uri="{FF2B5EF4-FFF2-40B4-BE49-F238E27FC236}">
                  <a16:creationId xmlns:a16="http://schemas.microsoft.com/office/drawing/2014/main" id="{D075259B-77E7-40F4-80D4-EC0D2B48E68B}"/>
                </a:ext>
              </a:extLst>
            </p:cNvPr>
            <p:cNvSpPr/>
            <p:nvPr/>
          </p:nvSpPr>
          <p:spPr>
            <a:xfrm>
              <a:off x="1523399" y="90"/>
              <a:ext cx="1703486" cy="1903285"/>
            </a:xfrm>
            <a:custGeom>
              <a:avLst/>
              <a:gdLst>
                <a:gd name="connsiteX0" fmla="*/ 1660695 w 1703486"/>
                <a:gd name="connsiteY0" fmla="*/ 278294 h 1903285"/>
                <a:gd name="connsiteX1" fmla="*/ 1583161 w 1703486"/>
                <a:gd name="connsiteY1" fmla="*/ 282929 h 1903285"/>
                <a:gd name="connsiteX2" fmla="*/ 1541886 w 1703486"/>
                <a:gd name="connsiteY2" fmla="*/ 276579 h 1903285"/>
                <a:gd name="connsiteX3" fmla="*/ 1413236 w 1703486"/>
                <a:gd name="connsiteY3" fmla="*/ 172757 h 1903285"/>
                <a:gd name="connsiteX4" fmla="*/ 1222799 w 1703486"/>
                <a:gd name="connsiteY4" fmla="*/ 53313 h 1903285"/>
                <a:gd name="connsiteX5" fmla="*/ 1073701 w 1703486"/>
                <a:gd name="connsiteY5" fmla="*/ 7403 h 1903285"/>
                <a:gd name="connsiteX6" fmla="*/ 1019345 w 1703486"/>
                <a:gd name="connsiteY6" fmla="*/ 1243 h 1903285"/>
                <a:gd name="connsiteX7" fmla="*/ 855960 w 1703486"/>
                <a:gd name="connsiteY7" fmla="*/ 22643 h 1903285"/>
                <a:gd name="connsiteX8" fmla="*/ 702797 w 1703486"/>
                <a:gd name="connsiteY8" fmla="*/ 58520 h 1903285"/>
                <a:gd name="connsiteX9" fmla="*/ 573194 w 1703486"/>
                <a:gd name="connsiteY9" fmla="*/ 133895 h 1903285"/>
                <a:gd name="connsiteX10" fmla="*/ 420604 w 1703486"/>
                <a:gd name="connsiteY10" fmla="*/ 225398 h 1903285"/>
                <a:gd name="connsiteX11" fmla="*/ 283570 w 1703486"/>
                <a:gd name="connsiteY11" fmla="*/ 343699 h 1903285"/>
                <a:gd name="connsiteX12" fmla="*/ 223372 w 1703486"/>
                <a:gd name="connsiteY12" fmla="*/ 401611 h 1903285"/>
                <a:gd name="connsiteX13" fmla="*/ 144378 w 1703486"/>
                <a:gd name="connsiteY13" fmla="*/ 604811 h 1903285"/>
                <a:gd name="connsiteX14" fmla="*/ 144378 w 1703486"/>
                <a:gd name="connsiteY14" fmla="*/ 604811 h 1903285"/>
                <a:gd name="connsiteX15" fmla="*/ 144378 w 1703486"/>
                <a:gd name="connsiteY15" fmla="*/ 604811 h 1903285"/>
                <a:gd name="connsiteX16" fmla="*/ 74719 w 1703486"/>
                <a:gd name="connsiteY16" fmla="*/ 757401 h 1903285"/>
                <a:gd name="connsiteX17" fmla="*/ 13060 w 1703486"/>
                <a:gd name="connsiteY17" fmla="*/ 885481 h 1903285"/>
                <a:gd name="connsiteX18" fmla="*/ 112120 w 1703486"/>
                <a:gd name="connsiteY18" fmla="*/ 1297596 h 1903285"/>
                <a:gd name="connsiteX19" fmla="*/ 230548 w 1703486"/>
                <a:gd name="connsiteY19" fmla="*/ 1532736 h 1903285"/>
                <a:gd name="connsiteX20" fmla="*/ 256773 w 1703486"/>
                <a:gd name="connsiteY20" fmla="*/ 1602840 h 1903285"/>
                <a:gd name="connsiteX21" fmla="*/ 211625 w 1703486"/>
                <a:gd name="connsiteY21" fmla="*/ 1821471 h 1903285"/>
                <a:gd name="connsiteX22" fmla="*/ 292841 w 1703486"/>
                <a:gd name="connsiteY22" fmla="*/ 1902243 h 1903285"/>
                <a:gd name="connsiteX23" fmla="*/ 523093 w 1703486"/>
                <a:gd name="connsiteY23" fmla="*/ 1846236 h 1903285"/>
                <a:gd name="connsiteX24" fmla="*/ 562971 w 1703486"/>
                <a:gd name="connsiteY24" fmla="*/ 1819756 h 1903285"/>
                <a:gd name="connsiteX25" fmla="*/ 683430 w 1703486"/>
                <a:gd name="connsiteY25" fmla="*/ 1657133 h 1903285"/>
                <a:gd name="connsiteX26" fmla="*/ 695304 w 1703486"/>
                <a:gd name="connsiteY26" fmla="*/ 1651037 h 1903285"/>
                <a:gd name="connsiteX27" fmla="*/ 995660 w 1703486"/>
                <a:gd name="connsiteY27" fmla="*/ 1305724 h 1903285"/>
                <a:gd name="connsiteX28" fmla="*/ 1347894 w 1703486"/>
                <a:gd name="connsiteY28" fmla="*/ 932661 h 1903285"/>
                <a:gd name="connsiteX29" fmla="*/ 1541251 w 1703486"/>
                <a:gd name="connsiteY29" fmla="*/ 697775 h 1903285"/>
                <a:gd name="connsiteX30" fmla="*/ 1660568 w 1703486"/>
                <a:gd name="connsiteY30" fmla="*/ 498575 h 1903285"/>
                <a:gd name="connsiteX31" fmla="*/ 1661139 w 1703486"/>
                <a:gd name="connsiteY31" fmla="*/ 498131 h 1903285"/>
                <a:gd name="connsiteX32" fmla="*/ 1660632 w 1703486"/>
                <a:gd name="connsiteY32" fmla="*/ 498575 h 1903285"/>
                <a:gd name="connsiteX33" fmla="*/ 1700129 w 1703486"/>
                <a:gd name="connsiteY33" fmla="*/ 400658 h 1903285"/>
                <a:gd name="connsiteX34" fmla="*/ 1697652 w 1703486"/>
                <a:gd name="connsiteY34" fmla="*/ 342238 h 1903285"/>
                <a:gd name="connsiteX35" fmla="*/ 1660695 w 1703486"/>
                <a:gd name="connsiteY35" fmla="*/ 278294 h 190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03486" h="1903285">
                  <a:moveTo>
                    <a:pt x="1660695" y="278294"/>
                  </a:moveTo>
                  <a:cubicBezTo>
                    <a:pt x="1634406" y="271118"/>
                    <a:pt x="1608879" y="279945"/>
                    <a:pt x="1583161" y="282929"/>
                  </a:cubicBezTo>
                  <a:cubicBezTo>
                    <a:pt x="1568493" y="284644"/>
                    <a:pt x="1555031" y="287501"/>
                    <a:pt x="1541886" y="276579"/>
                  </a:cubicBezTo>
                  <a:cubicBezTo>
                    <a:pt x="1499405" y="241464"/>
                    <a:pt x="1456797" y="206539"/>
                    <a:pt x="1413236" y="172757"/>
                  </a:cubicBezTo>
                  <a:cubicBezTo>
                    <a:pt x="1353863" y="126719"/>
                    <a:pt x="1301602" y="70458"/>
                    <a:pt x="1222799" y="53313"/>
                  </a:cubicBezTo>
                  <a:cubicBezTo>
                    <a:pt x="1172189" y="42328"/>
                    <a:pt x="1123485" y="22579"/>
                    <a:pt x="1073701" y="7403"/>
                  </a:cubicBezTo>
                  <a:cubicBezTo>
                    <a:pt x="1056175" y="2005"/>
                    <a:pt x="1039474" y="-2186"/>
                    <a:pt x="1019345" y="1243"/>
                  </a:cubicBezTo>
                  <a:cubicBezTo>
                    <a:pt x="965243" y="10514"/>
                    <a:pt x="909935" y="12927"/>
                    <a:pt x="855960" y="22643"/>
                  </a:cubicBezTo>
                  <a:cubicBezTo>
                    <a:pt x="804524" y="31914"/>
                    <a:pt x="750105" y="28104"/>
                    <a:pt x="702797" y="58520"/>
                  </a:cubicBezTo>
                  <a:cubicBezTo>
                    <a:pt x="660824" y="85508"/>
                    <a:pt x="615358" y="107161"/>
                    <a:pt x="573194" y="133895"/>
                  </a:cubicBezTo>
                  <a:cubicBezTo>
                    <a:pt x="522965" y="165581"/>
                    <a:pt x="466577" y="187044"/>
                    <a:pt x="420604" y="225398"/>
                  </a:cubicBezTo>
                  <a:cubicBezTo>
                    <a:pt x="374312" y="264070"/>
                    <a:pt x="328973" y="303884"/>
                    <a:pt x="283570" y="343699"/>
                  </a:cubicBezTo>
                  <a:cubicBezTo>
                    <a:pt x="262488" y="362241"/>
                    <a:pt x="234167" y="378052"/>
                    <a:pt x="223372" y="401611"/>
                  </a:cubicBezTo>
                  <a:cubicBezTo>
                    <a:pt x="193083" y="467524"/>
                    <a:pt x="170223" y="536802"/>
                    <a:pt x="144378" y="604811"/>
                  </a:cubicBezTo>
                  <a:lnTo>
                    <a:pt x="144378" y="604811"/>
                  </a:lnTo>
                  <a:lnTo>
                    <a:pt x="144378" y="604811"/>
                  </a:lnTo>
                  <a:cubicBezTo>
                    <a:pt x="116311" y="651293"/>
                    <a:pt x="98468" y="708252"/>
                    <a:pt x="74719" y="757401"/>
                  </a:cubicBezTo>
                  <a:cubicBezTo>
                    <a:pt x="54272" y="799756"/>
                    <a:pt x="27221" y="840459"/>
                    <a:pt x="13060" y="885481"/>
                  </a:cubicBezTo>
                  <a:cubicBezTo>
                    <a:pt x="-31136" y="1026324"/>
                    <a:pt x="45636" y="1178025"/>
                    <a:pt x="112120" y="1297596"/>
                  </a:cubicBezTo>
                  <a:cubicBezTo>
                    <a:pt x="154856" y="1374558"/>
                    <a:pt x="190162" y="1454631"/>
                    <a:pt x="230548" y="1532736"/>
                  </a:cubicBezTo>
                  <a:cubicBezTo>
                    <a:pt x="240708" y="1552358"/>
                    <a:pt x="259821" y="1580044"/>
                    <a:pt x="256773" y="1602840"/>
                  </a:cubicBezTo>
                  <a:cubicBezTo>
                    <a:pt x="255186" y="1614588"/>
                    <a:pt x="222039" y="1770290"/>
                    <a:pt x="211625" y="1821471"/>
                  </a:cubicBezTo>
                  <a:cubicBezTo>
                    <a:pt x="203814" y="1859888"/>
                    <a:pt x="253979" y="1911260"/>
                    <a:pt x="292841" y="1902243"/>
                  </a:cubicBezTo>
                  <a:cubicBezTo>
                    <a:pt x="369804" y="1884336"/>
                    <a:pt x="446194" y="1864206"/>
                    <a:pt x="523093" y="1846236"/>
                  </a:cubicBezTo>
                  <a:cubicBezTo>
                    <a:pt x="540618" y="1842172"/>
                    <a:pt x="552429" y="1834425"/>
                    <a:pt x="562971" y="1819756"/>
                  </a:cubicBezTo>
                  <a:cubicBezTo>
                    <a:pt x="602340" y="1764956"/>
                    <a:pt x="643171" y="1711235"/>
                    <a:pt x="683430" y="1657133"/>
                  </a:cubicBezTo>
                  <a:cubicBezTo>
                    <a:pt x="687367" y="1655101"/>
                    <a:pt x="691368" y="1653069"/>
                    <a:pt x="695304" y="1651037"/>
                  </a:cubicBezTo>
                  <a:cubicBezTo>
                    <a:pt x="761218" y="1576043"/>
                    <a:pt x="928032" y="1379257"/>
                    <a:pt x="995660" y="1305724"/>
                  </a:cubicBezTo>
                  <a:cubicBezTo>
                    <a:pt x="1154536" y="1133004"/>
                    <a:pt x="1265026" y="1008671"/>
                    <a:pt x="1347894" y="932661"/>
                  </a:cubicBezTo>
                  <a:cubicBezTo>
                    <a:pt x="1375834" y="907007"/>
                    <a:pt x="1519535" y="728318"/>
                    <a:pt x="1541251" y="697775"/>
                  </a:cubicBezTo>
                  <a:cubicBezTo>
                    <a:pt x="1569128" y="658722"/>
                    <a:pt x="1637962" y="552677"/>
                    <a:pt x="1660568" y="498575"/>
                  </a:cubicBezTo>
                  <a:lnTo>
                    <a:pt x="1661139" y="498131"/>
                  </a:lnTo>
                  <a:cubicBezTo>
                    <a:pt x="1660949" y="498258"/>
                    <a:pt x="1660822" y="498385"/>
                    <a:pt x="1660632" y="498575"/>
                  </a:cubicBezTo>
                  <a:cubicBezTo>
                    <a:pt x="1679301" y="461999"/>
                    <a:pt x="1688317" y="439647"/>
                    <a:pt x="1700129" y="400658"/>
                  </a:cubicBezTo>
                  <a:cubicBezTo>
                    <a:pt x="1704637" y="385863"/>
                    <a:pt x="1705336" y="355764"/>
                    <a:pt x="1697652" y="342238"/>
                  </a:cubicBezTo>
                  <a:cubicBezTo>
                    <a:pt x="1685397" y="320839"/>
                    <a:pt x="1676824" y="297344"/>
                    <a:pt x="1660695" y="278294"/>
                  </a:cubicBezTo>
                </a:path>
              </a:pathLst>
            </a:custGeom>
            <a:solidFill>
              <a:srgbClr val="D8D6D3"/>
            </a:solidFill>
            <a:ln w="6350" cap="flat">
              <a:noFill/>
              <a:prstDash val="solid"/>
              <a:miter/>
            </a:ln>
          </p:spPr>
          <p:txBody>
            <a:bodyPr rtlCol="0" anchor="ctr"/>
            <a:lstStyle/>
            <a:p>
              <a:endParaRPr lang="ko-KR" altLang="en-US"/>
            </a:p>
          </p:txBody>
        </p:sp>
        <p:sp>
          <p:nvSpPr>
            <p:cNvPr id="45" name="자유형: 도형 44">
              <a:extLst>
                <a:ext uri="{FF2B5EF4-FFF2-40B4-BE49-F238E27FC236}">
                  <a16:creationId xmlns:a16="http://schemas.microsoft.com/office/drawing/2014/main" id="{E8012F39-1E8F-4BFB-B149-C71E8682A299}"/>
                </a:ext>
              </a:extLst>
            </p:cNvPr>
            <p:cNvSpPr/>
            <p:nvPr/>
          </p:nvSpPr>
          <p:spPr>
            <a:xfrm>
              <a:off x="1523318" y="155892"/>
              <a:ext cx="1637611" cy="1743165"/>
            </a:xfrm>
            <a:custGeom>
              <a:avLst/>
              <a:gdLst>
                <a:gd name="connsiteX0" fmla="*/ 1597720 w 1637611"/>
                <a:gd name="connsiteY0" fmla="*/ 203137 h 1743165"/>
                <a:gd name="connsiteX1" fmla="*/ 1567939 w 1637611"/>
                <a:gd name="connsiteY1" fmla="*/ 171704 h 1743165"/>
                <a:gd name="connsiteX2" fmla="*/ 1526981 w 1637611"/>
                <a:gd name="connsiteY2" fmla="*/ 126746 h 1743165"/>
                <a:gd name="connsiteX3" fmla="*/ 1401505 w 1637611"/>
                <a:gd name="connsiteY3" fmla="*/ 15494 h 1743165"/>
                <a:gd name="connsiteX4" fmla="*/ 1335846 w 1637611"/>
                <a:gd name="connsiteY4" fmla="*/ 9144 h 1743165"/>
                <a:gd name="connsiteX5" fmla="*/ 1279331 w 1637611"/>
                <a:gd name="connsiteY5" fmla="*/ 19368 h 1743165"/>
                <a:gd name="connsiteX6" fmla="*/ 1162745 w 1637611"/>
                <a:gd name="connsiteY6" fmla="*/ 54737 h 1743165"/>
                <a:gd name="connsiteX7" fmla="*/ 725738 w 1637611"/>
                <a:gd name="connsiteY7" fmla="*/ 210630 h 1743165"/>
                <a:gd name="connsiteX8" fmla="*/ 612962 w 1637611"/>
                <a:gd name="connsiteY8" fmla="*/ 264351 h 1743165"/>
                <a:gd name="connsiteX9" fmla="*/ 585530 w 1637611"/>
                <a:gd name="connsiteY9" fmla="*/ 246444 h 1743165"/>
                <a:gd name="connsiteX10" fmla="*/ 585022 w 1637611"/>
                <a:gd name="connsiteY10" fmla="*/ 193421 h 1743165"/>
                <a:gd name="connsiteX11" fmla="*/ 569401 w 1637611"/>
                <a:gd name="connsiteY11" fmla="*/ 168402 h 1743165"/>
                <a:gd name="connsiteX12" fmla="*/ 396237 w 1637611"/>
                <a:gd name="connsiteY12" fmla="*/ 301371 h 1743165"/>
                <a:gd name="connsiteX13" fmla="*/ 282572 w 1637611"/>
                <a:gd name="connsiteY13" fmla="*/ 516700 h 1743165"/>
                <a:gd name="connsiteX14" fmla="*/ 255902 w 1637611"/>
                <a:gd name="connsiteY14" fmla="*/ 362903 h 1743165"/>
                <a:gd name="connsiteX15" fmla="*/ 240852 w 1637611"/>
                <a:gd name="connsiteY15" fmla="*/ 338201 h 1743165"/>
                <a:gd name="connsiteX16" fmla="*/ 217992 w 1637611"/>
                <a:gd name="connsiteY16" fmla="*/ 352171 h 1743165"/>
                <a:gd name="connsiteX17" fmla="*/ 144586 w 1637611"/>
                <a:gd name="connsiteY17" fmla="*/ 444881 h 1743165"/>
                <a:gd name="connsiteX18" fmla="*/ 74800 w 1637611"/>
                <a:gd name="connsiteY18" fmla="*/ 597472 h 1743165"/>
                <a:gd name="connsiteX19" fmla="*/ 13078 w 1637611"/>
                <a:gd name="connsiteY19" fmla="*/ 725551 h 1743165"/>
                <a:gd name="connsiteX20" fmla="*/ 112265 w 1637611"/>
                <a:gd name="connsiteY20" fmla="*/ 1137539 h 1743165"/>
                <a:gd name="connsiteX21" fmla="*/ 230883 w 1637611"/>
                <a:gd name="connsiteY21" fmla="*/ 1372616 h 1743165"/>
                <a:gd name="connsiteX22" fmla="*/ 257172 w 1637611"/>
                <a:gd name="connsiteY22" fmla="*/ 1442720 h 1743165"/>
                <a:gd name="connsiteX23" fmla="*/ 211960 w 1637611"/>
                <a:gd name="connsiteY23" fmla="*/ 1661351 h 1743165"/>
                <a:gd name="connsiteX24" fmla="*/ 293303 w 1637611"/>
                <a:gd name="connsiteY24" fmla="*/ 1742123 h 1743165"/>
                <a:gd name="connsiteX25" fmla="*/ 523872 w 1637611"/>
                <a:gd name="connsiteY25" fmla="*/ 1686115 h 1743165"/>
                <a:gd name="connsiteX26" fmla="*/ 563750 w 1637611"/>
                <a:gd name="connsiteY26" fmla="*/ 1659636 h 1743165"/>
                <a:gd name="connsiteX27" fmla="*/ 684336 w 1637611"/>
                <a:gd name="connsiteY27" fmla="*/ 1497076 h 1743165"/>
                <a:gd name="connsiteX28" fmla="*/ 704402 w 1637611"/>
                <a:gd name="connsiteY28" fmla="*/ 1461834 h 1743165"/>
                <a:gd name="connsiteX29" fmla="*/ 855723 w 1637611"/>
                <a:gd name="connsiteY29" fmla="*/ 1235075 h 1743165"/>
                <a:gd name="connsiteX30" fmla="*/ 884679 w 1637611"/>
                <a:gd name="connsiteY30" fmla="*/ 1198182 h 1743165"/>
                <a:gd name="connsiteX31" fmla="*/ 1191638 w 1637611"/>
                <a:gd name="connsiteY31" fmla="*/ 885000 h 1743165"/>
                <a:gd name="connsiteX32" fmla="*/ 1359976 w 1637611"/>
                <a:gd name="connsiteY32" fmla="*/ 716534 h 1743165"/>
                <a:gd name="connsiteX33" fmla="*/ 1471482 w 1637611"/>
                <a:gd name="connsiteY33" fmla="*/ 593789 h 1743165"/>
                <a:gd name="connsiteX34" fmla="*/ 1625660 w 1637611"/>
                <a:gd name="connsiteY34" fmla="*/ 360363 h 1743165"/>
                <a:gd name="connsiteX35" fmla="*/ 1597720 w 1637611"/>
                <a:gd name="connsiteY35" fmla="*/ 203137 h 1743165"/>
                <a:gd name="connsiteX36" fmla="*/ 1597720 w 1637611"/>
                <a:gd name="connsiteY36" fmla="*/ 203137 h 174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37611" h="1743165">
                  <a:moveTo>
                    <a:pt x="1597720" y="203137"/>
                  </a:moveTo>
                  <a:cubicBezTo>
                    <a:pt x="1587306" y="193167"/>
                    <a:pt x="1574479" y="185293"/>
                    <a:pt x="1567939" y="171704"/>
                  </a:cubicBezTo>
                  <a:cubicBezTo>
                    <a:pt x="1561716" y="162751"/>
                    <a:pt x="1533903" y="132652"/>
                    <a:pt x="1526981" y="126746"/>
                  </a:cubicBezTo>
                  <a:cubicBezTo>
                    <a:pt x="1484563" y="90297"/>
                    <a:pt x="1443288" y="52578"/>
                    <a:pt x="1401505" y="15494"/>
                  </a:cubicBezTo>
                  <a:cubicBezTo>
                    <a:pt x="1381376" y="-2349"/>
                    <a:pt x="1359278" y="-5207"/>
                    <a:pt x="1335846" y="9144"/>
                  </a:cubicBezTo>
                  <a:cubicBezTo>
                    <a:pt x="1316669" y="10605"/>
                    <a:pt x="1297937" y="14542"/>
                    <a:pt x="1279331" y="19368"/>
                  </a:cubicBezTo>
                  <a:cubicBezTo>
                    <a:pt x="1240977" y="32766"/>
                    <a:pt x="1201861" y="43752"/>
                    <a:pt x="1162745" y="54737"/>
                  </a:cubicBezTo>
                  <a:cubicBezTo>
                    <a:pt x="1013393" y="96457"/>
                    <a:pt x="861819" y="131636"/>
                    <a:pt x="725738" y="210630"/>
                  </a:cubicBezTo>
                  <a:cubicBezTo>
                    <a:pt x="689734" y="231585"/>
                    <a:pt x="650427" y="246190"/>
                    <a:pt x="612962" y="264351"/>
                  </a:cubicBezTo>
                  <a:cubicBezTo>
                    <a:pt x="591753" y="274638"/>
                    <a:pt x="584641" y="268732"/>
                    <a:pt x="585530" y="246444"/>
                  </a:cubicBezTo>
                  <a:cubicBezTo>
                    <a:pt x="586229" y="228791"/>
                    <a:pt x="586800" y="211011"/>
                    <a:pt x="585022" y="193421"/>
                  </a:cubicBezTo>
                  <a:cubicBezTo>
                    <a:pt x="584070" y="183261"/>
                    <a:pt x="586927" y="168974"/>
                    <a:pt x="569401" y="168402"/>
                  </a:cubicBezTo>
                  <a:cubicBezTo>
                    <a:pt x="558670" y="176403"/>
                    <a:pt x="450529" y="220155"/>
                    <a:pt x="396237" y="301371"/>
                  </a:cubicBezTo>
                  <a:cubicBezTo>
                    <a:pt x="359978" y="374015"/>
                    <a:pt x="322323" y="445961"/>
                    <a:pt x="282572" y="516700"/>
                  </a:cubicBezTo>
                  <a:cubicBezTo>
                    <a:pt x="271142" y="486791"/>
                    <a:pt x="261236" y="386461"/>
                    <a:pt x="255902" y="362903"/>
                  </a:cubicBezTo>
                  <a:cubicBezTo>
                    <a:pt x="253679" y="353251"/>
                    <a:pt x="253425" y="340424"/>
                    <a:pt x="240852" y="338201"/>
                  </a:cubicBezTo>
                  <a:cubicBezTo>
                    <a:pt x="230692" y="336359"/>
                    <a:pt x="224025" y="345123"/>
                    <a:pt x="217992" y="352171"/>
                  </a:cubicBezTo>
                  <a:cubicBezTo>
                    <a:pt x="192211" y="382016"/>
                    <a:pt x="165097" y="410909"/>
                    <a:pt x="144586" y="444881"/>
                  </a:cubicBezTo>
                  <a:cubicBezTo>
                    <a:pt x="116519" y="491363"/>
                    <a:pt x="98612" y="548259"/>
                    <a:pt x="74800" y="597472"/>
                  </a:cubicBezTo>
                  <a:cubicBezTo>
                    <a:pt x="54353" y="639826"/>
                    <a:pt x="27238" y="680466"/>
                    <a:pt x="13078" y="725551"/>
                  </a:cubicBezTo>
                  <a:cubicBezTo>
                    <a:pt x="-31182" y="866394"/>
                    <a:pt x="45717" y="1017969"/>
                    <a:pt x="112265" y="1137539"/>
                  </a:cubicBezTo>
                  <a:cubicBezTo>
                    <a:pt x="155064" y="1214501"/>
                    <a:pt x="190433" y="1294511"/>
                    <a:pt x="230883" y="1372616"/>
                  </a:cubicBezTo>
                  <a:cubicBezTo>
                    <a:pt x="241043" y="1392238"/>
                    <a:pt x="260220" y="1419924"/>
                    <a:pt x="257172" y="1442720"/>
                  </a:cubicBezTo>
                  <a:cubicBezTo>
                    <a:pt x="255584" y="1454468"/>
                    <a:pt x="222374" y="1610170"/>
                    <a:pt x="211960" y="1661351"/>
                  </a:cubicBezTo>
                  <a:cubicBezTo>
                    <a:pt x="204149" y="1699768"/>
                    <a:pt x="254378" y="1751140"/>
                    <a:pt x="293303" y="1742123"/>
                  </a:cubicBezTo>
                  <a:cubicBezTo>
                    <a:pt x="370329" y="1724215"/>
                    <a:pt x="446783" y="1704086"/>
                    <a:pt x="523872" y="1686115"/>
                  </a:cubicBezTo>
                  <a:cubicBezTo>
                    <a:pt x="541461" y="1682052"/>
                    <a:pt x="553272" y="1674305"/>
                    <a:pt x="563750" y="1659636"/>
                  </a:cubicBezTo>
                  <a:cubicBezTo>
                    <a:pt x="603183" y="1604836"/>
                    <a:pt x="644014" y="1551115"/>
                    <a:pt x="684336" y="1497076"/>
                  </a:cubicBezTo>
                  <a:cubicBezTo>
                    <a:pt x="688464" y="1483868"/>
                    <a:pt x="696909" y="1473137"/>
                    <a:pt x="704402" y="1461834"/>
                  </a:cubicBezTo>
                  <a:cubicBezTo>
                    <a:pt x="754821" y="1386205"/>
                    <a:pt x="805177" y="1310640"/>
                    <a:pt x="855723" y="1235075"/>
                  </a:cubicBezTo>
                  <a:cubicBezTo>
                    <a:pt x="864422" y="1221994"/>
                    <a:pt x="873439" y="1209231"/>
                    <a:pt x="884679" y="1198182"/>
                  </a:cubicBezTo>
                  <a:cubicBezTo>
                    <a:pt x="989327" y="1096074"/>
                    <a:pt x="1086482" y="986600"/>
                    <a:pt x="1191638" y="885000"/>
                  </a:cubicBezTo>
                  <a:cubicBezTo>
                    <a:pt x="1248724" y="829882"/>
                    <a:pt x="1305239" y="774002"/>
                    <a:pt x="1359976" y="716534"/>
                  </a:cubicBezTo>
                  <a:cubicBezTo>
                    <a:pt x="1398076" y="676529"/>
                    <a:pt x="1436621" y="636778"/>
                    <a:pt x="1471482" y="593789"/>
                  </a:cubicBezTo>
                  <a:cubicBezTo>
                    <a:pt x="1523489" y="529781"/>
                    <a:pt x="1584766" y="427482"/>
                    <a:pt x="1625660" y="360363"/>
                  </a:cubicBezTo>
                  <a:cubicBezTo>
                    <a:pt x="1653600" y="303022"/>
                    <a:pt x="1627692" y="231648"/>
                    <a:pt x="1597720" y="203137"/>
                  </a:cubicBezTo>
                  <a:lnTo>
                    <a:pt x="1597720" y="203137"/>
                  </a:lnTo>
                  <a:close/>
                </a:path>
              </a:pathLst>
            </a:custGeom>
            <a:solidFill>
              <a:srgbClr val="BAB8B6"/>
            </a:solidFill>
            <a:ln w="6350"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94477171-C634-4A23-B882-36EB6A755F53}"/>
                </a:ext>
              </a:extLst>
            </p:cNvPr>
            <p:cNvSpPr/>
            <p:nvPr/>
          </p:nvSpPr>
          <p:spPr>
            <a:xfrm>
              <a:off x="3184983" y="493966"/>
              <a:ext cx="2222" cy="2222"/>
            </a:xfrm>
            <a:custGeom>
              <a:avLst/>
              <a:gdLst>
                <a:gd name="connsiteX0" fmla="*/ 2223 w 2222"/>
                <a:gd name="connsiteY0" fmla="*/ 0 h 2222"/>
                <a:gd name="connsiteX1" fmla="*/ 0 w 2222"/>
                <a:gd name="connsiteY1" fmla="*/ 2222 h 2222"/>
                <a:gd name="connsiteX2" fmla="*/ 0 w 2222"/>
                <a:gd name="connsiteY2" fmla="*/ 2222 h 2222"/>
                <a:gd name="connsiteX3" fmla="*/ 2223 w 2222"/>
                <a:gd name="connsiteY3" fmla="*/ 0 h 2222"/>
                <a:gd name="connsiteX4" fmla="*/ 2223 w 2222"/>
                <a:gd name="connsiteY4" fmla="*/ 0 h 2222"/>
                <a:gd name="connsiteX5" fmla="*/ 2223 w 2222"/>
                <a:gd name="connsiteY5" fmla="*/ 0 h 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 h="2222">
                  <a:moveTo>
                    <a:pt x="2223" y="0"/>
                  </a:moveTo>
                  <a:cubicBezTo>
                    <a:pt x="1270" y="762"/>
                    <a:pt x="635" y="1460"/>
                    <a:pt x="0" y="2222"/>
                  </a:cubicBezTo>
                  <a:lnTo>
                    <a:pt x="0" y="2222"/>
                  </a:lnTo>
                  <a:lnTo>
                    <a:pt x="2223" y="0"/>
                  </a:lnTo>
                  <a:lnTo>
                    <a:pt x="2223" y="0"/>
                  </a:lnTo>
                  <a:lnTo>
                    <a:pt x="2223" y="0"/>
                  </a:lnTo>
                  <a:close/>
                </a:path>
              </a:pathLst>
            </a:custGeom>
            <a:solidFill>
              <a:srgbClr val="555555"/>
            </a:solidFill>
            <a:ln w="6350"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1B3B58CC-2E79-4564-8D54-9EEC800492ED}"/>
                </a:ext>
              </a:extLst>
            </p:cNvPr>
            <p:cNvSpPr/>
            <p:nvPr/>
          </p:nvSpPr>
          <p:spPr>
            <a:xfrm>
              <a:off x="2208099" y="274383"/>
              <a:ext cx="1018614" cy="1378584"/>
            </a:xfrm>
            <a:custGeom>
              <a:avLst/>
              <a:gdLst>
                <a:gd name="connsiteX0" fmla="*/ 1012825 w 1018614"/>
                <a:gd name="connsiteY0" fmla="*/ 63945 h 1378584"/>
                <a:gd name="connsiteX1" fmla="*/ 975932 w 1018614"/>
                <a:gd name="connsiteY1" fmla="*/ 0 h 1378584"/>
                <a:gd name="connsiteX2" fmla="*/ 973773 w 1018614"/>
                <a:gd name="connsiteY2" fmla="*/ 177546 h 1378584"/>
                <a:gd name="connsiteX3" fmla="*/ 897826 w 1018614"/>
                <a:gd name="connsiteY3" fmla="*/ 308674 h 1378584"/>
                <a:gd name="connsiteX4" fmla="*/ 718629 w 1018614"/>
                <a:gd name="connsiteY4" fmla="*/ 538353 h 1378584"/>
                <a:gd name="connsiteX5" fmla="*/ 192977 w 1018614"/>
                <a:gd name="connsiteY5" fmla="*/ 1073658 h 1378584"/>
                <a:gd name="connsiteX6" fmla="*/ 171132 w 1018614"/>
                <a:gd name="connsiteY6" fmla="*/ 1100011 h 1378584"/>
                <a:gd name="connsiteX7" fmla="*/ 0 w 1018614"/>
                <a:gd name="connsiteY7" fmla="*/ 1378585 h 1378584"/>
                <a:gd name="connsiteX8" fmla="*/ 310769 w 1018614"/>
                <a:gd name="connsiteY8" fmla="*/ 1026541 h 1378584"/>
                <a:gd name="connsiteX9" fmla="*/ 663004 w 1018614"/>
                <a:gd name="connsiteY9" fmla="*/ 653796 h 1378584"/>
                <a:gd name="connsiteX10" fmla="*/ 856361 w 1018614"/>
                <a:gd name="connsiteY10" fmla="*/ 419100 h 1378584"/>
                <a:gd name="connsiteX11" fmla="*/ 975677 w 1018614"/>
                <a:gd name="connsiteY11" fmla="*/ 220091 h 1378584"/>
                <a:gd name="connsiteX12" fmla="*/ 1015175 w 1018614"/>
                <a:gd name="connsiteY12" fmla="*/ 122301 h 1378584"/>
                <a:gd name="connsiteX13" fmla="*/ 1012825 w 1018614"/>
                <a:gd name="connsiteY13" fmla="*/ 63945 h 1378584"/>
                <a:gd name="connsiteX14" fmla="*/ 1012825 w 1018614"/>
                <a:gd name="connsiteY14" fmla="*/ 63945 h 137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8614" h="1378584">
                  <a:moveTo>
                    <a:pt x="1012825" y="63945"/>
                  </a:moveTo>
                  <a:cubicBezTo>
                    <a:pt x="1000760" y="42545"/>
                    <a:pt x="992188" y="19050"/>
                    <a:pt x="975932" y="0"/>
                  </a:cubicBezTo>
                  <a:cubicBezTo>
                    <a:pt x="1015238" y="101600"/>
                    <a:pt x="997839" y="135572"/>
                    <a:pt x="973773" y="177546"/>
                  </a:cubicBezTo>
                  <a:cubicBezTo>
                    <a:pt x="960311" y="201041"/>
                    <a:pt x="902779" y="301752"/>
                    <a:pt x="897826" y="308674"/>
                  </a:cubicBezTo>
                  <a:cubicBezTo>
                    <a:pt x="828739" y="405321"/>
                    <a:pt x="814959" y="432943"/>
                    <a:pt x="718629" y="538353"/>
                  </a:cubicBezTo>
                  <a:cubicBezTo>
                    <a:pt x="549910" y="722948"/>
                    <a:pt x="368110" y="895159"/>
                    <a:pt x="192977" y="1073658"/>
                  </a:cubicBezTo>
                  <a:cubicBezTo>
                    <a:pt x="185039" y="1081786"/>
                    <a:pt x="177482" y="1090549"/>
                    <a:pt x="171132" y="1100011"/>
                  </a:cubicBezTo>
                  <a:cubicBezTo>
                    <a:pt x="116014" y="1182180"/>
                    <a:pt x="27622" y="1302703"/>
                    <a:pt x="0" y="1378585"/>
                  </a:cubicBezTo>
                  <a:cubicBezTo>
                    <a:pt x="98107" y="1269111"/>
                    <a:pt x="243141" y="1100011"/>
                    <a:pt x="310769" y="1026541"/>
                  </a:cubicBezTo>
                  <a:cubicBezTo>
                    <a:pt x="469582" y="853948"/>
                    <a:pt x="580136" y="729742"/>
                    <a:pt x="663004" y="653796"/>
                  </a:cubicBezTo>
                  <a:cubicBezTo>
                    <a:pt x="690944" y="628206"/>
                    <a:pt x="834644" y="449580"/>
                    <a:pt x="856361" y="419100"/>
                  </a:cubicBezTo>
                  <a:cubicBezTo>
                    <a:pt x="884238" y="380111"/>
                    <a:pt x="953072" y="274130"/>
                    <a:pt x="975677" y="220091"/>
                  </a:cubicBezTo>
                  <a:cubicBezTo>
                    <a:pt x="994347" y="183579"/>
                    <a:pt x="1003364" y="161227"/>
                    <a:pt x="1015175" y="122301"/>
                  </a:cubicBezTo>
                  <a:cubicBezTo>
                    <a:pt x="1019747" y="107569"/>
                    <a:pt x="1020508" y="77470"/>
                    <a:pt x="1012825" y="63945"/>
                  </a:cubicBezTo>
                  <a:lnTo>
                    <a:pt x="1012825" y="63945"/>
                  </a:lnTo>
                  <a:close/>
                </a:path>
              </a:pathLst>
            </a:custGeom>
            <a:solidFill>
              <a:srgbClr val="555555"/>
            </a:solidFill>
            <a:ln w="6350"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58430D31-25BB-4A68-8652-9B18A300E73B}"/>
                </a:ext>
              </a:extLst>
            </p:cNvPr>
            <p:cNvSpPr/>
            <p:nvPr/>
          </p:nvSpPr>
          <p:spPr>
            <a:xfrm>
              <a:off x="1722867" y="35127"/>
              <a:ext cx="1486242" cy="1754009"/>
            </a:xfrm>
            <a:custGeom>
              <a:avLst/>
              <a:gdLst>
                <a:gd name="connsiteX0" fmla="*/ 134394 w 1486242"/>
                <a:gd name="connsiteY0" fmla="*/ 400102 h 1754009"/>
                <a:gd name="connsiteX1" fmla="*/ 137633 w 1486242"/>
                <a:gd name="connsiteY1" fmla="*/ 401245 h 1754009"/>
                <a:gd name="connsiteX2" fmla="*/ 76609 w 1486242"/>
                <a:gd name="connsiteY2" fmla="*/ 659245 h 1754009"/>
                <a:gd name="connsiteX3" fmla="*/ 35842 w 1486242"/>
                <a:gd name="connsiteY3" fmla="*/ 858318 h 1754009"/>
                <a:gd name="connsiteX4" fmla="*/ 125758 w 1486242"/>
                <a:gd name="connsiteY4" fmla="*/ 1238556 h 1754009"/>
                <a:gd name="connsiteX5" fmla="*/ 281968 w 1486242"/>
                <a:gd name="connsiteY5" fmla="*/ 1519289 h 1754009"/>
                <a:gd name="connsiteX6" fmla="*/ 286604 w 1486242"/>
                <a:gd name="connsiteY6" fmla="*/ 1559802 h 1754009"/>
                <a:gd name="connsiteX7" fmla="*/ 219738 w 1486242"/>
                <a:gd name="connsiteY7" fmla="*/ 1734935 h 1754009"/>
                <a:gd name="connsiteX8" fmla="*/ 197577 w 1486242"/>
                <a:gd name="connsiteY8" fmla="*/ 1752271 h 1754009"/>
                <a:gd name="connsiteX9" fmla="*/ 187480 w 1486242"/>
                <a:gd name="connsiteY9" fmla="*/ 1725665 h 1754009"/>
                <a:gd name="connsiteX10" fmla="*/ 243424 w 1486242"/>
                <a:gd name="connsiteY10" fmla="*/ 1529005 h 1754009"/>
                <a:gd name="connsiteX11" fmla="*/ 223485 w 1486242"/>
                <a:gd name="connsiteY11" fmla="*/ 1469442 h 1754009"/>
                <a:gd name="connsiteX12" fmla="*/ 32223 w 1486242"/>
                <a:gd name="connsiteY12" fmla="*/ 1124764 h 1754009"/>
                <a:gd name="connsiteX13" fmla="*/ 18824 w 1486242"/>
                <a:gd name="connsiteY13" fmla="*/ 1071170 h 1754009"/>
                <a:gd name="connsiteX14" fmla="*/ 15141 w 1486242"/>
                <a:gd name="connsiteY14" fmla="*/ 713284 h 1754009"/>
                <a:gd name="connsiteX15" fmla="*/ 56670 w 1486242"/>
                <a:gd name="connsiteY15" fmla="*/ 574981 h 1754009"/>
                <a:gd name="connsiteX16" fmla="*/ 134394 w 1486242"/>
                <a:gd name="connsiteY16" fmla="*/ 400102 h 1754009"/>
                <a:gd name="connsiteX17" fmla="*/ 134394 w 1486242"/>
                <a:gd name="connsiteY17" fmla="*/ 400102 h 1754009"/>
                <a:gd name="connsiteX18" fmla="*/ 370424 w 1486242"/>
                <a:gd name="connsiteY18" fmla="*/ 288786 h 1754009"/>
                <a:gd name="connsiteX19" fmla="*/ 215865 w 1486242"/>
                <a:gd name="connsiteY19" fmla="*/ 630162 h 1754009"/>
                <a:gd name="connsiteX20" fmla="*/ 194973 w 1486242"/>
                <a:gd name="connsiteY20" fmla="*/ 811264 h 1754009"/>
                <a:gd name="connsiteX21" fmla="*/ 192878 w 1486242"/>
                <a:gd name="connsiteY21" fmla="*/ 1027926 h 1754009"/>
                <a:gd name="connsiteX22" fmla="*/ 170970 w 1486242"/>
                <a:gd name="connsiteY22" fmla="*/ 939661 h 1754009"/>
                <a:gd name="connsiteX23" fmla="*/ 133823 w 1486242"/>
                <a:gd name="connsiteY23" fmla="*/ 709029 h 1754009"/>
                <a:gd name="connsiteX24" fmla="*/ 143538 w 1486242"/>
                <a:gd name="connsiteY24" fmla="*/ 642672 h 1754009"/>
                <a:gd name="connsiteX25" fmla="*/ 333848 w 1486242"/>
                <a:gd name="connsiteY25" fmla="*/ 326823 h 1754009"/>
                <a:gd name="connsiteX26" fmla="*/ 370424 w 1486242"/>
                <a:gd name="connsiteY26" fmla="*/ 288786 h 1754009"/>
                <a:gd name="connsiteX27" fmla="*/ 370424 w 1486242"/>
                <a:gd name="connsiteY27" fmla="*/ 288786 h 1754009"/>
                <a:gd name="connsiteX28" fmla="*/ 1277458 w 1486242"/>
                <a:gd name="connsiteY28" fmla="*/ 265037 h 1754009"/>
                <a:gd name="connsiteX29" fmla="*/ 1306668 w 1486242"/>
                <a:gd name="connsiteY29" fmla="*/ 265291 h 1754009"/>
                <a:gd name="connsiteX30" fmla="*/ 1337338 w 1486242"/>
                <a:gd name="connsiteY30" fmla="*/ 269736 h 1754009"/>
                <a:gd name="connsiteX31" fmla="*/ 1344323 w 1486242"/>
                <a:gd name="connsiteY31" fmla="*/ 276531 h 1754009"/>
                <a:gd name="connsiteX32" fmla="*/ 1278347 w 1486242"/>
                <a:gd name="connsiteY32" fmla="*/ 393053 h 1754009"/>
                <a:gd name="connsiteX33" fmla="*/ 1232881 w 1486242"/>
                <a:gd name="connsiteY33" fmla="*/ 399340 h 1754009"/>
                <a:gd name="connsiteX34" fmla="*/ 1226086 w 1486242"/>
                <a:gd name="connsiteY34" fmla="*/ 366764 h 1754009"/>
                <a:gd name="connsiteX35" fmla="*/ 1258535 w 1486242"/>
                <a:gd name="connsiteY35" fmla="*/ 289104 h 1754009"/>
                <a:gd name="connsiteX36" fmla="*/ 1277458 w 1486242"/>
                <a:gd name="connsiteY36" fmla="*/ 265037 h 1754009"/>
                <a:gd name="connsiteX37" fmla="*/ 1277458 w 1486242"/>
                <a:gd name="connsiteY37" fmla="*/ 265037 h 1754009"/>
                <a:gd name="connsiteX38" fmla="*/ 1454178 w 1486242"/>
                <a:gd name="connsiteY38" fmla="*/ 244844 h 1754009"/>
                <a:gd name="connsiteX39" fmla="*/ 1467894 w 1486242"/>
                <a:gd name="connsiteY39" fmla="*/ 249988 h 1754009"/>
                <a:gd name="connsiteX40" fmla="*/ 1475324 w 1486242"/>
                <a:gd name="connsiteY40" fmla="*/ 387211 h 1754009"/>
                <a:gd name="connsiteX41" fmla="*/ 1425032 w 1486242"/>
                <a:gd name="connsiteY41" fmla="*/ 483160 h 1754009"/>
                <a:gd name="connsiteX42" fmla="*/ 1391821 w 1486242"/>
                <a:gd name="connsiteY42" fmla="*/ 533388 h 1754009"/>
                <a:gd name="connsiteX43" fmla="*/ 1357214 w 1486242"/>
                <a:gd name="connsiteY43" fmla="*/ 554153 h 1754009"/>
                <a:gd name="connsiteX44" fmla="*/ 1355880 w 1486242"/>
                <a:gd name="connsiteY44" fmla="*/ 514148 h 1754009"/>
                <a:gd name="connsiteX45" fmla="*/ 1410998 w 1486242"/>
                <a:gd name="connsiteY45" fmla="*/ 385751 h 1754009"/>
                <a:gd name="connsiteX46" fmla="*/ 1405601 w 1486242"/>
                <a:gd name="connsiteY46" fmla="*/ 332982 h 1754009"/>
                <a:gd name="connsiteX47" fmla="*/ 1370993 w 1486242"/>
                <a:gd name="connsiteY47" fmla="*/ 298438 h 1754009"/>
                <a:gd name="connsiteX48" fmla="*/ 1379248 w 1486242"/>
                <a:gd name="connsiteY48" fmla="*/ 281103 h 1754009"/>
                <a:gd name="connsiteX49" fmla="*/ 1454178 w 1486242"/>
                <a:gd name="connsiteY49" fmla="*/ 244844 h 1754009"/>
                <a:gd name="connsiteX50" fmla="*/ 1454178 w 1486242"/>
                <a:gd name="connsiteY50" fmla="*/ 244844 h 1754009"/>
                <a:gd name="connsiteX51" fmla="*/ 862041 w 1486242"/>
                <a:gd name="connsiteY51" fmla="*/ 86729 h 1754009"/>
                <a:gd name="connsiteX52" fmla="*/ 935320 w 1486242"/>
                <a:gd name="connsiteY52" fmla="*/ 97905 h 1754009"/>
                <a:gd name="connsiteX53" fmla="*/ 1108230 w 1486242"/>
                <a:gd name="connsiteY53" fmla="*/ 132449 h 1754009"/>
                <a:gd name="connsiteX54" fmla="*/ 873026 w 1486242"/>
                <a:gd name="connsiteY54" fmla="*/ 125528 h 1754009"/>
                <a:gd name="connsiteX55" fmla="*/ 617058 w 1486242"/>
                <a:gd name="connsiteY55" fmla="*/ 222302 h 1754009"/>
                <a:gd name="connsiteX56" fmla="*/ 495265 w 1486242"/>
                <a:gd name="connsiteY56" fmla="*/ 299899 h 1754009"/>
                <a:gd name="connsiteX57" fmla="*/ 658587 w 1486242"/>
                <a:gd name="connsiteY57" fmla="*/ 167057 h 1754009"/>
                <a:gd name="connsiteX58" fmla="*/ 790032 w 1486242"/>
                <a:gd name="connsiteY58" fmla="*/ 104827 h 1754009"/>
                <a:gd name="connsiteX59" fmla="*/ 862041 w 1486242"/>
                <a:gd name="connsiteY59" fmla="*/ 86729 h 1754009"/>
                <a:gd name="connsiteX60" fmla="*/ 862041 w 1486242"/>
                <a:gd name="connsiteY60" fmla="*/ 86729 h 1754009"/>
                <a:gd name="connsiteX61" fmla="*/ 746598 w 1486242"/>
                <a:gd name="connsiteY61" fmla="*/ 242 h 1754009"/>
                <a:gd name="connsiteX62" fmla="*/ 1124550 w 1486242"/>
                <a:gd name="connsiteY62" fmla="*/ 99112 h 1754009"/>
                <a:gd name="connsiteX63" fmla="*/ 783047 w 1486242"/>
                <a:gd name="connsiteY63" fmla="*/ 49518 h 1754009"/>
                <a:gd name="connsiteX64" fmla="*/ 734596 w 1486242"/>
                <a:gd name="connsiteY64" fmla="*/ 63361 h 1754009"/>
                <a:gd name="connsiteX65" fmla="*/ 422303 w 1486242"/>
                <a:gd name="connsiteY65" fmla="*/ 204268 h 1754009"/>
                <a:gd name="connsiteX66" fmla="*/ 260124 w 1486242"/>
                <a:gd name="connsiteY66" fmla="*/ 342190 h 1754009"/>
                <a:gd name="connsiteX67" fmla="*/ 181130 w 1486242"/>
                <a:gd name="connsiteY67" fmla="*/ 450521 h 1754009"/>
                <a:gd name="connsiteX68" fmla="*/ 277968 w 1486242"/>
                <a:gd name="connsiteY68" fmla="*/ 236208 h 1754009"/>
                <a:gd name="connsiteX69" fmla="*/ 358105 w 1486242"/>
                <a:gd name="connsiteY69" fmla="*/ 169152 h 1754009"/>
                <a:gd name="connsiteX70" fmla="*/ 704243 w 1486242"/>
                <a:gd name="connsiteY70" fmla="*/ 8815 h 1754009"/>
                <a:gd name="connsiteX71" fmla="*/ 746598 w 1486242"/>
                <a:gd name="connsiteY71" fmla="*/ 242 h 1754009"/>
                <a:gd name="connsiteX72" fmla="*/ 746598 w 1486242"/>
                <a:gd name="connsiteY72" fmla="*/ 242 h 175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86242" h="1754009">
                  <a:moveTo>
                    <a:pt x="134394" y="400102"/>
                  </a:moveTo>
                  <a:cubicBezTo>
                    <a:pt x="135474" y="400546"/>
                    <a:pt x="136617" y="400927"/>
                    <a:pt x="137633" y="401245"/>
                  </a:cubicBezTo>
                  <a:cubicBezTo>
                    <a:pt x="117313" y="487224"/>
                    <a:pt x="96929" y="573266"/>
                    <a:pt x="76609" y="659245"/>
                  </a:cubicBezTo>
                  <a:cubicBezTo>
                    <a:pt x="62512" y="715697"/>
                    <a:pt x="35842" y="768465"/>
                    <a:pt x="35842" y="858318"/>
                  </a:cubicBezTo>
                  <a:cubicBezTo>
                    <a:pt x="42764" y="1038086"/>
                    <a:pt x="49685" y="1107174"/>
                    <a:pt x="125758" y="1238556"/>
                  </a:cubicBezTo>
                  <a:cubicBezTo>
                    <a:pt x="156175" y="1298246"/>
                    <a:pt x="247424" y="1467093"/>
                    <a:pt x="281968" y="1519289"/>
                  </a:cubicBezTo>
                  <a:cubicBezTo>
                    <a:pt x="291112" y="1533069"/>
                    <a:pt x="292509" y="1544753"/>
                    <a:pt x="286604" y="1559802"/>
                  </a:cubicBezTo>
                  <a:cubicBezTo>
                    <a:pt x="263871" y="1618032"/>
                    <a:pt x="242217" y="1676643"/>
                    <a:pt x="219738" y="1734935"/>
                  </a:cubicBezTo>
                  <a:cubicBezTo>
                    <a:pt x="216055" y="1744397"/>
                    <a:pt x="216373" y="1759065"/>
                    <a:pt x="197577" y="1752271"/>
                  </a:cubicBezTo>
                  <a:cubicBezTo>
                    <a:pt x="181829" y="1746619"/>
                    <a:pt x="184559" y="1738110"/>
                    <a:pt x="187480" y="1725665"/>
                  </a:cubicBezTo>
                  <a:cubicBezTo>
                    <a:pt x="203165" y="1657846"/>
                    <a:pt x="227168" y="1596569"/>
                    <a:pt x="243424" y="1529005"/>
                  </a:cubicBezTo>
                  <a:cubicBezTo>
                    <a:pt x="248250" y="1508812"/>
                    <a:pt x="232883" y="1486269"/>
                    <a:pt x="223485" y="1469442"/>
                  </a:cubicBezTo>
                  <a:cubicBezTo>
                    <a:pt x="159477" y="1354697"/>
                    <a:pt x="96104" y="1239572"/>
                    <a:pt x="32223" y="1124764"/>
                  </a:cubicBezTo>
                  <a:cubicBezTo>
                    <a:pt x="22825" y="1107810"/>
                    <a:pt x="18761" y="1090664"/>
                    <a:pt x="18824" y="1071170"/>
                  </a:cubicBezTo>
                  <a:cubicBezTo>
                    <a:pt x="-5623" y="899910"/>
                    <a:pt x="-5623" y="865366"/>
                    <a:pt x="15141" y="713284"/>
                  </a:cubicBezTo>
                  <a:cubicBezTo>
                    <a:pt x="22063" y="664833"/>
                    <a:pt x="44034" y="607302"/>
                    <a:pt x="56670" y="574981"/>
                  </a:cubicBezTo>
                  <a:cubicBezTo>
                    <a:pt x="84547" y="524181"/>
                    <a:pt x="106645" y="450902"/>
                    <a:pt x="134394" y="400102"/>
                  </a:cubicBezTo>
                  <a:lnTo>
                    <a:pt x="134394" y="400102"/>
                  </a:lnTo>
                  <a:close/>
                  <a:moveTo>
                    <a:pt x="370424" y="288786"/>
                  </a:moveTo>
                  <a:cubicBezTo>
                    <a:pt x="324196" y="402642"/>
                    <a:pt x="265014" y="517513"/>
                    <a:pt x="215865" y="630162"/>
                  </a:cubicBezTo>
                  <a:cubicBezTo>
                    <a:pt x="190274" y="688836"/>
                    <a:pt x="191989" y="747129"/>
                    <a:pt x="194973" y="811264"/>
                  </a:cubicBezTo>
                  <a:cubicBezTo>
                    <a:pt x="198275" y="883146"/>
                    <a:pt x="195735" y="955282"/>
                    <a:pt x="192878" y="1027926"/>
                  </a:cubicBezTo>
                  <a:cubicBezTo>
                    <a:pt x="181257" y="982778"/>
                    <a:pt x="176304" y="969252"/>
                    <a:pt x="170970" y="939661"/>
                  </a:cubicBezTo>
                  <a:cubicBezTo>
                    <a:pt x="157127" y="863080"/>
                    <a:pt x="145888" y="785991"/>
                    <a:pt x="133823" y="709029"/>
                  </a:cubicBezTo>
                  <a:cubicBezTo>
                    <a:pt x="130203" y="686106"/>
                    <a:pt x="131981" y="664770"/>
                    <a:pt x="143538" y="642672"/>
                  </a:cubicBezTo>
                  <a:cubicBezTo>
                    <a:pt x="200371" y="533452"/>
                    <a:pt x="260886" y="426454"/>
                    <a:pt x="333848" y="326823"/>
                  </a:cubicBezTo>
                  <a:cubicBezTo>
                    <a:pt x="344960" y="313107"/>
                    <a:pt x="354485" y="297867"/>
                    <a:pt x="370424" y="288786"/>
                  </a:cubicBezTo>
                  <a:lnTo>
                    <a:pt x="370424" y="288786"/>
                  </a:lnTo>
                  <a:close/>
                  <a:moveTo>
                    <a:pt x="1277458" y="265037"/>
                  </a:moveTo>
                  <a:cubicBezTo>
                    <a:pt x="1285649" y="261799"/>
                    <a:pt x="1295619" y="262561"/>
                    <a:pt x="1306668" y="265291"/>
                  </a:cubicBezTo>
                  <a:cubicBezTo>
                    <a:pt x="1316828" y="267831"/>
                    <a:pt x="1326734" y="270752"/>
                    <a:pt x="1337338" y="269736"/>
                  </a:cubicBezTo>
                  <a:cubicBezTo>
                    <a:pt x="1339688" y="272022"/>
                    <a:pt x="1341974" y="274245"/>
                    <a:pt x="1344323" y="276531"/>
                  </a:cubicBezTo>
                  <a:cubicBezTo>
                    <a:pt x="1322352" y="315393"/>
                    <a:pt x="1300318" y="354255"/>
                    <a:pt x="1278347" y="393053"/>
                  </a:cubicBezTo>
                  <a:cubicBezTo>
                    <a:pt x="1265901" y="415024"/>
                    <a:pt x="1250280" y="406833"/>
                    <a:pt x="1232881" y="399340"/>
                  </a:cubicBezTo>
                  <a:cubicBezTo>
                    <a:pt x="1213196" y="390894"/>
                    <a:pt x="1220625" y="379274"/>
                    <a:pt x="1226086" y="366764"/>
                  </a:cubicBezTo>
                  <a:cubicBezTo>
                    <a:pt x="1237199" y="340983"/>
                    <a:pt x="1250153" y="315837"/>
                    <a:pt x="1258535" y="289104"/>
                  </a:cubicBezTo>
                  <a:cubicBezTo>
                    <a:pt x="1262726" y="275642"/>
                    <a:pt x="1269266" y="268276"/>
                    <a:pt x="1277458" y="265037"/>
                  </a:cubicBezTo>
                  <a:lnTo>
                    <a:pt x="1277458" y="265037"/>
                  </a:lnTo>
                  <a:close/>
                  <a:moveTo>
                    <a:pt x="1454178" y="244844"/>
                  </a:moveTo>
                  <a:cubicBezTo>
                    <a:pt x="1461100" y="244908"/>
                    <a:pt x="1466180" y="246559"/>
                    <a:pt x="1467894" y="249988"/>
                  </a:cubicBezTo>
                  <a:cubicBezTo>
                    <a:pt x="1488659" y="291453"/>
                    <a:pt x="1492723" y="354826"/>
                    <a:pt x="1475324" y="387211"/>
                  </a:cubicBezTo>
                  <a:cubicBezTo>
                    <a:pt x="1458179" y="419025"/>
                    <a:pt x="1441796" y="451156"/>
                    <a:pt x="1425032" y="483160"/>
                  </a:cubicBezTo>
                  <a:cubicBezTo>
                    <a:pt x="1412586" y="505766"/>
                    <a:pt x="1405664" y="512687"/>
                    <a:pt x="1391821" y="533388"/>
                  </a:cubicBezTo>
                  <a:cubicBezTo>
                    <a:pt x="1383249" y="546215"/>
                    <a:pt x="1364135" y="561011"/>
                    <a:pt x="1357214" y="554153"/>
                  </a:cubicBezTo>
                  <a:cubicBezTo>
                    <a:pt x="1350292" y="547231"/>
                    <a:pt x="1350356" y="526721"/>
                    <a:pt x="1355880" y="514148"/>
                  </a:cubicBezTo>
                  <a:cubicBezTo>
                    <a:pt x="1374549" y="471476"/>
                    <a:pt x="1391567" y="428105"/>
                    <a:pt x="1410998" y="385751"/>
                  </a:cubicBezTo>
                  <a:cubicBezTo>
                    <a:pt x="1420587" y="364732"/>
                    <a:pt x="1423127" y="349111"/>
                    <a:pt x="1405601" y="332982"/>
                  </a:cubicBezTo>
                  <a:cubicBezTo>
                    <a:pt x="1392583" y="321044"/>
                    <a:pt x="1384836" y="319139"/>
                    <a:pt x="1370993" y="298438"/>
                  </a:cubicBezTo>
                  <a:cubicBezTo>
                    <a:pt x="1370993" y="291517"/>
                    <a:pt x="1375057" y="286818"/>
                    <a:pt x="1379248" y="281103"/>
                  </a:cubicBezTo>
                  <a:cubicBezTo>
                    <a:pt x="1395504" y="258814"/>
                    <a:pt x="1433350" y="244717"/>
                    <a:pt x="1454178" y="244844"/>
                  </a:cubicBezTo>
                  <a:lnTo>
                    <a:pt x="1454178" y="244844"/>
                  </a:lnTo>
                  <a:close/>
                  <a:moveTo>
                    <a:pt x="862041" y="86729"/>
                  </a:moveTo>
                  <a:cubicBezTo>
                    <a:pt x="884583" y="85904"/>
                    <a:pt x="907316" y="89904"/>
                    <a:pt x="935320" y="97905"/>
                  </a:cubicBezTo>
                  <a:cubicBezTo>
                    <a:pt x="1004471" y="111748"/>
                    <a:pt x="1046000" y="118670"/>
                    <a:pt x="1108230" y="132449"/>
                  </a:cubicBezTo>
                  <a:cubicBezTo>
                    <a:pt x="1087974" y="135053"/>
                    <a:pt x="946305" y="118289"/>
                    <a:pt x="873026" y="125528"/>
                  </a:cubicBezTo>
                  <a:cubicBezTo>
                    <a:pt x="780697" y="134672"/>
                    <a:pt x="706974" y="173915"/>
                    <a:pt x="617058" y="222302"/>
                  </a:cubicBezTo>
                  <a:cubicBezTo>
                    <a:pt x="568607" y="249988"/>
                    <a:pt x="527142" y="277610"/>
                    <a:pt x="495265" y="299899"/>
                  </a:cubicBezTo>
                  <a:cubicBezTo>
                    <a:pt x="515966" y="259132"/>
                    <a:pt x="610136" y="194679"/>
                    <a:pt x="658587" y="167057"/>
                  </a:cubicBezTo>
                  <a:cubicBezTo>
                    <a:pt x="720817" y="139434"/>
                    <a:pt x="738406" y="126734"/>
                    <a:pt x="790032" y="104827"/>
                  </a:cubicBezTo>
                  <a:cubicBezTo>
                    <a:pt x="817146" y="93333"/>
                    <a:pt x="839498" y="87618"/>
                    <a:pt x="862041" y="86729"/>
                  </a:cubicBezTo>
                  <a:lnTo>
                    <a:pt x="862041" y="86729"/>
                  </a:lnTo>
                  <a:close/>
                  <a:moveTo>
                    <a:pt x="746598" y="242"/>
                  </a:moveTo>
                  <a:cubicBezTo>
                    <a:pt x="822163" y="6529"/>
                    <a:pt x="1059780" y="28754"/>
                    <a:pt x="1124550" y="99112"/>
                  </a:cubicBezTo>
                  <a:cubicBezTo>
                    <a:pt x="1072480" y="90412"/>
                    <a:pt x="828132" y="56694"/>
                    <a:pt x="783047" y="49518"/>
                  </a:cubicBezTo>
                  <a:cubicBezTo>
                    <a:pt x="763870" y="46470"/>
                    <a:pt x="752186" y="56059"/>
                    <a:pt x="734596" y="63361"/>
                  </a:cubicBezTo>
                  <a:cubicBezTo>
                    <a:pt x="616169" y="112193"/>
                    <a:pt x="543461" y="163310"/>
                    <a:pt x="422303" y="204268"/>
                  </a:cubicBezTo>
                  <a:cubicBezTo>
                    <a:pt x="346167" y="229985"/>
                    <a:pt x="326418" y="243130"/>
                    <a:pt x="260124" y="342190"/>
                  </a:cubicBezTo>
                  <a:cubicBezTo>
                    <a:pt x="243805" y="363208"/>
                    <a:pt x="208816" y="395212"/>
                    <a:pt x="181130" y="450521"/>
                  </a:cubicBezTo>
                  <a:cubicBezTo>
                    <a:pt x="194973" y="381369"/>
                    <a:pt x="263426" y="268339"/>
                    <a:pt x="277968" y="236208"/>
                  </a:cubicBezTo>
                  <a:cubicBezTo>
                    <a:pt x="311877" y="185408"/>
                    <a:pt x="318036" y="187059"/>
                    <a:pt x="358105" y="169152"/>
                  </a:cubicBezTo>
                  <a:cubicBezTo>
                    <a:pt x="474183" y="117336"/>
                    <a:pt x="589118" y="62790"/>
                    <a:pt x="704243" y="8815"/>
                  </a:cubicBezTo>
                  <a:cubicBezTo>
                    <a:pt x="718086" y="2401"/>
                    <a:pt x="731675" y="-964"/>
                    <a:pt x="746598" y="242"/>
                  </a:cubicBezTo>
                  <a:lnTo>
                    <a:pt x="746598" y="242"/>
                  </a:lnTo>
                  <a:close/>
                </a:path>
              </a:pathLst>
            </a:custGeom>
            <a:solidFill>
              <a:srgbClr val="FDFDFD"/>
            </a:solidFill>
            <a:ln w="6350"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id="{A5B83829-4580-402C-80A9-97CE101DA2F6}"/>
                </a:ext>
              </a:extLst>
            </p:cNvPr>
            <p:cNvSpPr/>
            <p:nvPr/>
          </p:nvSpPr>
          <p:spPr>
            <a:xfrm>
              <a:off x="1982008" y="902271"/>
              <a:ext cx="643213" cy="619073"/>
            </a:xfrm>
            <a:custGeom>
              <a:avLst/>
              <a:gdLst>
                <a:gd name="connsiteX0" fmla="*/ 27526 w 643213"/>
                <a:gd name="connsiteY0" fmla="*/ 486474 h 619073"/>
                <a:gd name="connsiteX1" fmla="*/ 139540 w 643213"/>
                <a:gd name="connsiteY1" fmla="*/ 619062 h 619073"/>
                <a:gd name="connsiteX2" fmla="*/ 88867 w 643213"/>
                <a:gd name="connsiteY2" fmla="*/ 595694 h 619073"/>
                <a:gd name="connsiteX3" fmla="*/ 25621 w 643213"/>
                <a:gd name="connsiteY3" fmla="*/ 555308 h 619073"/>
                <a:gd name="connsiteX4" fmla="*/ 16477 w 643213"/>
                <a:gd name="connsiteY4" fmla="*/ 501650 h 619073"/>
                <a:gd name="connsiteX5" fmla="*/ 27526 w 643213"/>
                <a:gd name="connsiteY5" fmla="*/ 486474 h 619073"/>
                <a:gd name="connsiteX6" fmla="*/ 27526 w 643213"/>
                <a:gd name="connsiteY6" fmla="*/ 486474 h 619073"/>
                <a:gd name="connsiteX7" fmla="*/ 542066 w 643213"/>
                <a:gd name="connsiteY7" fmla="*/ 0 h 619073"/>
                <a:gd name="connsiteX8" fmla="*/ 638650 w 643213"/>
                <a:gd name="connsiteY8" fmla="*/ 124460 h 619073"/>
                <a:gd name="connsiteX9" fmla="*/ 638586 w 643213"/>
                <a:gd name="connsiteY9" fmla="*/ 143320 h 619073"/>
                <a:gd name="connsiteX10" fmla="*/ 484281 w 643213"/>
                <a:gd name="connsiteY10" fmla="*/ 282829 h 619073"/>
                <a:gd name="connsiteX11" fmla="*/ 575023 w 643213"/>
                <a:gd name="connsiteY11" fmla="*/ 183134 h 619073"/>
                <a:gd name="connsiteX12" fmla="*/ 586262 w 643213"/>
                <a:gd name="connsiteY12" fmla="*/ 122936 h 619073"/>
                <a:gd name="connsiteX13" fmla="*/ 537494 w 643213"/>
                <a:gd name="connsiteY13" fmla="*/ 2604 h 619073"/>
                <a:gd name="connsiteX14" fmla="*/ 542066 w 643213"/>
                <a:gd name="connsiteY14" fmla="*/ 0 h 619073"/>
                <a:gd name="connsiteX15" fmla="*/ 542066 w 643213"/>
                <a:gd name="connsiteY15" fmla="*/ 0 h 61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3213" h="619073">
                  <a:moveTo>
                    <a:pt x="27526" y="486474"/>
                  </a:moveTo>
                  <a:cubicBezTo>
                    <a:pt x="64483" y="530289"/>
                    <a:pt x="100487" y="572834"/>
                    <a:pt x="139540" y="619062"/>
                  </a:cubicBezTo>
                  <a:cubicBezTo>
                    <a:pt x="114584" y="619570"/>
                    <a:pt x="103218" y="604139"/>
                    <a:pt x="88867" y="595694"/>
                  </a:cubicBezTo>
                  <a:cubicBezTo>
                    <a:pt x="67277" y="583057"/>
                    <a:pt x="46639" y="568960"/>
                    <a:pt x="25621" y="555308"/>
                  </a:cubicBezTo>
                  <a:cubicBezTo>
                    <a:pt x="-6828" y="534289"/>
                    <a:pt x="-6828" y="534226"/>
                    <a:pt x="16477" y="501650"/>
                  </a:cubicBezTo>
                  <a:cubicBezTo>
                    <a:pt x="19334" y="497459"/>
                    <a:pt x="22446" y="493332"/>
                    <a:pt x="27526" y="486474"/>
                  </a:cubicBezTo>
                  <a:lnTo>
                    <a:pt x="27526" y="486474"/>
                  </a:lnTo>
                  <a:close/>
                  <a:moveTo>
                    <a:pt x="542066" y="0"/>
                  </a:moveTo>
                  <a:cubicBezTo>
                    <a:pt x="574261" y="41465"/>
                    <a:pt x="606328" y="82995"/>
                    <a:pt x="638650" y="124460"/>
                  </a:cubicBezTo>
                  <a:cubicBezTo>
                    <a:pt x="643793" y="131001"/>
                    <a:pt x="645635" y="136652"/>
                    <a:pt x="638586" y="143320"/>
                  </a:cubicBezTo>
                  <a:cubicBezTo>
                    <a:pt x="588421" y="191008"/>
                    <a:pt x="538320" y="238951"/>
                    <a:pt x="484281" y="282829"/>
                  </a:cubicBezTo>
                  <a:cubicBezTo>
                    <a:pt x="514444" y="249428"/>
                    <a:pt x="543527" y="215138"/>
                    <a:pt x="575023" y="183134"/>
                  </a:cubicBezTo>
                  <a:cubicBezTo>
                    <a:pt x="593501" y="164402"/>
                    <a:pt x="598137" y="147955"/>
                    <a:pt x="586262" y="122936"/>
                  </a:cubicBezTo>
                  <a:cubicBezTo>
                    <a:pt x="567720" y="83884"/>
                    <a:pt x="553560" y="42799"/>
                    <a:pt x="537494" y="2604"/>
                  </a:cubicBezTo>
                  <a:cubicBezTo>
                    <a:pt x="539018" y="1715"/>
                    <a:pt x="540542" y="889"/>
                    <a:pt x="542066" y="0"/>
                  </a:cubicBezTo>
                  <a:lnTo>
                    <a:pt x="542066" y="0"/>
                  </a:lnTo>
                  <a:close/>
                </a:path>
              </a:pathLst>
            </a:custGeom>
            <a:solidFill>
              <a:srgbClr val="4D4D4C"/>
            </a:solidFill>
            <a:ln w="6350"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id="{846EEC96-C5C9-46E1-BC43-8BD2990105FF}"/>
                </a:ext>
              </a:extLst>
            </p:cNvPr>
            <p:cNvSpPr/>
            <p:nvPr/>
          </p:nvSpPr>
          <p:spPr>
            <a:xfrm>
              <a:off x="2914981" y="562038"/>
              <a:ext cx="476376" cy="388493"/>
            </a:xfrm>
            <a:custGeom>
              <a:avLst/>
              <a:gdLst>
                <a:gd name="connsiteX0" fmla="*/ 476377 w 476376"/>
                <a:gd name="connsiteY0" fmla="*/ 138938 h 388493"/>
                <a:gd name="connsiteX1" fmla="*/ 219138 w 476376"/>
                <a:gd name="connsiteY1" fmla="*/ 386080 h 388493"/>
                <a:gd name="connsiteX2" fmla="*/ 94551 w 476376"/>
                <a:gd name="connsiteY2" fmla="*/ 358521 h 388493"/>
                <a:gd name="connsiteX3" fmla="*/ 48704 w 476376"/>
                <a:gd name="connsiteY3" fmla="*/ 388493 h 388493"/>
                <a:gd name="connsiteX4" fmla="*/ 0 w 476376"/>
                <a:gd name="connsiteY4" fmla="*/ 378523 h 388493"/>
                <a:gd name="connsiteX5" fmla="*/ 198438 w 476376"/>
                <a:gd name="connsiteY5" fmla="*/ 117348 h 388493"/>
                <a:gd name="connsiteX6" fmla="*/ 347980 w 476376"/>
                <a:gd name="connsiteY6" fmla="*/ 0 h 388493"/>
                <a:gd name="connsiteX7" fmla="*/ 476377 w 476376"/>
                <a:gd name="connsiteY7" fmla="*/ 138938 h 388493"/>
                <a:gd name="connsiteX8" fmla="*/ 476377 w 476376"/>
                <a:gd name="connsiteY8" fmla="*/ 138938 h 3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376" h="388493">
                  <a:moveTo>
                    <a:pt x="476377" y="138938"/>
                  </a:moveTo>
                  <a:cubicBezTo>
                    <a:pt x="452183" y="154940"/>
                    <a:pt x="309118" y="289623"/>
                    <a:pt x="219138" y="386080"/>
                  </a:cubicBezTo>
                  <a:cubicBezTo>
                    <a:pt x="198374" y="365379"/>
                    <a:pt x="143002" y="344742"/>
                    <a:pt x="94551" y="358521"/>
                  </a:cubicBezTo>
                  <a:cubicBezTo>
                    <a:pt x="73787" y="365442"/>
                    <a:pt x="60769" y="376936"/>
                    <a:pt x="48704" y="388493"/>
                  </a:cubicBezTo>
                  <a:cubicBezTo>
                    <a:pt x="32258" y="386080"/>
                    <a:pt x="24320" y="383603"/>
                    <a:pt x="0" y="378523"/>
                  </a:cubicBezTo>
                  <a:cubicBezTo>
                    <a:pt x="39243" y="330962"/>
                    <a:pt x="177673" y="158686"/>
                    <a:pt x="198438" y="117348"/>
                  </a:cubicBezTo>
                  <a:cubicBezTo>
                    <a:pt x="244030" y="81470"/>
                    <a:pt x="288417" y="48450"/>
                    <a:pt x="347980" y="0"/>
                  </a:cubicBezTo>
                  <a:cubicBezTo>
                    <a:pt x="378269" y="34607"/>
                    <a:pt x="445071" y="102171"/>
                    <a:pt x="476377" y="138938"/>
                  </a:cubicBezTo>
                  <a:lnTo>
                    <a:pt x="476377" y="138938"/>
                  </a:lnTo>
                  <a:close/>
                </a:path>
              </a:pathLst>
            </a:custGeom>
            <a:solidFill>
              <a:srgbClr val="D8D6D3"/>
            </a:solidFill>
            <a:ln w="6350"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id="{4EE738B6-DB93-49F9-9649-B99525ED6382}"/>
                </a:ext>
              </a:extLst>
            </p:cNvPr>
            <p:cNvSpPr/>
            <p:nvPr/>
          </p:nvSpPr>
          <p:spPr>
            <a:xfrm>
              <a:off x="2864498" y="493902"/>
              <a:ext cx="320484" cy="443483"/>
            </a:xfrm>
            <a:custGeom>
              <a:avLst/>
              <a:gdLst>
                <a:gd name="connsiteX0" fmla="*/ 50483 w 320484"/>
                <a:gd name="connsiteY0" fmla="*/ 443484 h 443483"/>
                <a:gd name="connsiteX1" fmla="*/ 0 w 320484"/>
                <a:gd name="connsiteY1" fmla="*/ 433959 h 443483"/>
                <a:gd name="connsiteX2" fmla="*/ 199009 w 320484"/>
                <a:gd name="connsiteY2" fmla="*/ 197929 h 443483"/>
                <a:gd name="connsiteX3" fmla="*/ 320485 w 320484"/>
                <a:gd name="connsiteY3" fmla="*/ 0 h 443483"/>
                <a:gd name="connsiteX4" fmla="*/ 255842 w 320484"/>
                <a:gd name="connsiteY4" fmla="*/ 171768 h 443483"/>
                <a:gd name="connsiteX5" fmla="*/ 50483 w 320484"/>
                <a:gd name="connsiteY5" fmla="*/ 443484 h 443483"/>
                <a:gd name="connsiteX6" fmla="*/ 50483 w 320484"/>
                <a:gd name="connsiteY6" fmla="*/ 443484 h 44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484" h="443483">
                  <a:moveTo>
                    <a:pt x="50483" y="443484"/>
                  </a:moveTo>
                  <a:cubicBezTo>
                    <a:pt x="38100" y="441325"/>
                    <a:pt x="12383" y="436118"/>
                    <a:pt x="0" y="433959"/>
                  </a:cubicBezTo>
                  <a:cubicBezTo>
                    <a:pt x="62230" y="358077"/>
                    <a:pt x="140970" y="273812"/>
                    <a:pt x="199009" y="197929"/>
                  </a:cubicBezTo>
                  <a:cubicBezTo>
                    <a:pt x="233236" y="153162"/>
                    <a:pt x="269621" y="88900"/>
                    <a:pt x="320485" y="0"/>
                  </a:cubicBezTo>
                  <a:cubicBezTo>
                    <a:pt x="304229" y="68263"/>
                    <a:pt x="290386" y="95822"/>
                    <a:pt x="255842" y="171768"/>
                  </a:cubicBezTo>
                  <a:cubicBezTo>
                    <a:pt x="186563" y="295910"/>
                    <a:pt x="103632" y="378714"/>
                    <a:pt x="50483" y="443484"/>
                  </a:cubicBezTo>
                  <a:lnTo>
                    <a:pt x="50483" y="443484"/>
                  </a:lnTo>
                  <a:close/>
                </a:path>
              </a:pathLst>
            </a:custGeom>
            <a:solidFill>
              <a:srgbClr val="BAB9B7"/>
            </a:solidFill>
            <a:ln w="6350"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id="{EC7166FA-1AAE-4F5F-B81F-99A98E42B890}"/>
                </a:ext>
              </a:extLst>
            </p:cNvPr>
            <p:cNvSpPr/>
            <p:nvPr/>
          </p:nvSpPr>
          <p:spPr>
            <a:xfrm>
              <a:off x="2715093" y="3578256"/>
              <a:ext cx="2761731" cy="1855018"/>
            </a:xfrm>
            <a:custGeom>
              <a:avLst/>
              <a:gdLst>
                <a:gd name="connsiteX0" fmla="*/ 2761732 w 2761731"/>
                <a:gd name="connsiteY0" fmla="*/ 120999 h 1855018"/>
                <a:gd name="connsiteX1" fmla="*/ 2727188 w 2761731"/>
                <a:gd name="connsiteY1" fmla="*/ 114077 h 1855018"/>
                <a:gd name="connsiteX2" fmla="*/ 2580376 w 2761731"/>
                <a:gd name="connsiteY2" fmla="*/ 105124 h 1855018"/>
                <a:gd name="connsiteX3" fmla="*/ 2275639 w 2761731"/>
                <a:gd name="connsiteY3" fmla="*/ 57816 h 1855018"/>
                <a:gd name="connsiteX4" fmla="*/ 1996430 w 2761731"/>
                <a:gd name="connsiteY4" fmla="*/ 5302 h 1855018"/>
                <a:gd name="connsiteX5" fmla="*/ 1932930 w 2761731"/>
                <a:gd name="connsiteY5" fmla="*/ 3588 h 1855018"/>
                <a:gd name="connsiteX6" fmla="*/ 495671 w 2761731"/>
                <a:gd name="connsiteY6" fmla="*/ 548608 h 1855018"/>
                <a:gd name="connsiteX7" fmla="*/ 392674 w 2761731"/>
                <a:gd name="connsiteY7" fmla="*/ 652748 h 1855018"/>
                <a:gd name="connsiteX8" fmla="*/ 19611 w 2761731"/>
                <a:gd name="connsiteY8" fmla="*/ 1092930 h 1855018"/>
                <a:gd name="connsiteX9" fmla="*/ 1704 w 2761731"/>
                <a:gd name="connsiteY9" fmla="*/ 1161510 h 1855018"/>
                <a:gd name="connsiteX10" fmla="*/ 70792 w 2761731"/>
                <a:gd name="connsiteY10" fmla="*/ 1551083 h 1855018"/>
                <a:gd name="connsiteX11" fmla="*/ 168392 w 2761731"/>
                <a:gd name="connsiteY11" fmla="*/ 1711039 h 1855018"/>
                <a:gd name="connsiteX12" fmla="*/ 335778 w 2761731"/>
                <a:gd name="connsiteY12" fmla="*/ 1846294 h 1855018"/>
                <a:gd name="connsiteX13" fmla="*/ 396103 w 2761731"/>
                <a:gd name="connsiteY13" fmla="*/ 1832324 h 1855018"/>
                <a:gd name="connsiteX14" fmla="*/ 421884 w 2761731"/>
                <a:gd name="connsiteY14" fmla="*/ 1777396 h 1855018"/>
                <a:gd name="connsiteX15" fmla="*/ 408231 w 2761731"/>
                <a:gd name="connsiteY15" fmla="*/ 1733327 h 1855018"/>
                <a:gd name="connsiteX16" fmla="*/ 320347 w 2761731"/>
                <a:gd name="connsiteY16" fmla="*/ 1553686 h 1855018"/>
                <a:gd name="connsiteX17" fmla="*/ 293360 w 2761731"/>
                <a:gd name="connsiteY17" fmla="*/ 1455261 h 1855018"/>
                <a:gd name="connsiteX18" fmla="*/ 313680 w 2761731"/>
                <a:gd name="connsiteY18" fmla="*/ 1319625 h 1855018"/>
                <a:gd name="connsiteX19" fmla="*/ 382196 w 2761731"/>
                <a:gd name="connsiteY19" fmla="*/ 1237646 h 1855018"/>
                <a:gd name="connsiteX20" fmla="*/ 383593 w 2761731"/>
                <a:gd name="connsiteY20" fmla="*/ 1236186 h 1855018"/>
                <a:gd name="connsiteX21" fmla="*/ 436870 w 2761731"/>
                <a:gd name="connsiteY21" fmla="*/ 1310100 h 1855018"/>
                <a:gd name="connsiteX22" fmla="*/ 518086 w 2761731"/>
                <a:gd name="connsiteY22" fmla="*/ 1486567 h 1855018"/>
                <a:gd name="connsiteX23" fmla="*/ 602097 w 2761731"/>
                <a:gd name="connsiteY23" fmla="*/ 1492726 h 1855018"/>
                <a:gd name="connsiteX24" fmla="*/ 622480 w 2761731"/>
                <a:gd name="connsiteY24" fmla="*/ 1471200 h 1855018"/>
                <a:gd name="connsiteX25" fmla="*/ 623242 w 2761731"/>
                <a:gd name="connsiteY25" fmla="*/ 1378045 h 1855018"/>
                <a:gd name="connsiteX26" fmla="*/ 665152 w 2761731"/>
                <a:gd name="connsiteY26" fmla="*/ 1007205 h 1855018"/>
                <a:gd name="connsiteX27" fmla="*/ 661977 w 2761731"/>
                <a:gd name="connsiteY27" fmla="*/ 956596 h 1855018"/>
                <a:gd name="connsiteX28" fmla="*/ 1718744 w 2761731"/>
                <a:gd name="connsiteY28" fmla="*/ 680371 h 1855018"/>
                <a:gd name="connsiteX29" fmla="*/ 2439088 w 2761731"/>
                <a:gd name="connsiteY29" fmla="*/ 600234 h 1855018"/>
                <a:gd name="connsiteX30" fmla="*/ 2560945 w 2761731"/>
                <a:gd name="connsiteY30" fmla="*/ 578961 h 1855018"/>
                <a:gd name="connsiteX31" fmla="*/ 2710551 w 2761731"/>
                <a:gd name="connsiteY31" fmla="*/ 488283 h 1855018"/>
                <a:gd name="connsiteX32" fmla="*/ 2729220 w 2761731"/>
                <a:gd name="connsiteY32" fmla="*/ 455771 h 1855018"/>
                <a:gd name="connsiteX33" fmla="*/ 2761732 w 2761731"/>
                <a:gd name="connsiteY33" fmla="*/ 120999 h 1855018"/>
                <a:gd name="connsiteX34" fmla="*/ 2761732 w 2761731"/>
                <a:gd name="connsiteY34" fmla="*/ 120999 h 185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61731" h="1855018">
                  <a:moveTo>
                    <a:pt x="2761732" y="120999"/>
                  </a:moveTo>
                  <a:cubicBezTo>
                    <a:pt x="2754810" y="120999"/>
                    <a:pt x="2735570" y="113823"/>
                    <a:pt x="2727188" y="114077"/>
                  </a:cubicBezTo>
                  <a:cubicBezTo>
                    <a:pt x="2674864" y="115983"/>
                    <a:pt x="2631938" y="105632"/>
                    <a:pt x="2580376" y="105124"/>
                  </a:cubicBezTo>
                  <a:cubicBezTo>
                    <a:pt x="2475982" y="104045"/>
                    <a:pt x="2376922" y="75343"/>
                    <a:pt x="2275639" y="57816"/>
                  </a:cubicBezTo>
                  <a:cubicBezTo>
                    <a:pt x="2182358" y="41751"/>
                    <a:pt x="2089584" y="22447"/>
                    <a:pt x="1996430" y="5302"/>
                  </a:cubicBezTo>
                  <a:cubicBezTo>
                    <a:pt x="1973760" y="1175"/>
                    <a:pt x="1953694" y="-3334"/>
                    <a:pt x="1932930" y="3588"/>
                  </a:cubicBezTo>
                  <a:cubicBezTo>
                    <a:pt x="1927977" y="7207"/>
                    <a:pt x="543042" y="530638"/>
                    <a:pt x="495671" y="548608"/>
                  </a:cubicBezTo>
                  <a:cubicBezTo>
                    <a:pt x="465000" y="561371"/>
                    <a:pt x="441061" y="590582"/>
                    <a:pt x="392674" y="652748"/>
                  </a:cubicBezTo>
                  <a:cubicBezTo>
                    <a:pt x="375465" y="674973"/>
                    <a:pt x="137785" y="954309"/>
                    <a:pt x="19611" y="1092930"/>
                  </a:cubicBezTo>
                  <a:cubicBezTo>
                    <a:pt x="1323" y="1114457"/>
                    <a:pt x="-2868" y="1135094"/>
                    <a:pt x="1704" y="1161510"/>
                  </a:cubicBezTo>
                  <a:cubicBezTo>
                    <a:pt x="13198" y="1227106"/>
                    <a:pt x="70729" y="1546257"/>
                    <a:pt x="70792" y="1551083"/>
                  </a:cubicBezTo>
                  <a:cubicBezTo>
                    <a:pt x="71554" y="1623853"/>
                    <a:pt x="106225" y="1675733"/>
                    <a:pt x="168392" y="1711039"/>
                  </a:cubicBezTo>
                  <a:cubicBezTo>
                    <a:pt x="169852" y="1711865"/>
                    <a:pt x="264721" y="1788953"/>
                    <a:pt x="335778" y="1846294"/>
                  </a:cubicBezTo>
                  <a:cubicBezTo>
                    <a:pt x="355590" y="1862296"/>
                    <a:pt x="385244" y="1855502"/>
                    <a:pt x="396103" y="1832324"/>
                  </a:cubicBezTo>
                  <a:cubicBezTo>
                    <a:pt x="404802" y="1813719"/>
                    <a:pt x="413375" y="1795558"/>
                    <a:pt x="421884" y="1777396"/>
                  </a:cubicBezTo>
                  <a:cubicBezTo>
                    <a:pt x="426138" y="1760125"/>
                    <a:pt x="413311" y="1747488"/>
                    <a:pt x="408231" y="1733327"/>
                  </a:cubicBezTo>
                  <a:cubicBezTo>
                    <a:pt x="385498" y="1670272"/>
                    <a:pt x="358828" y="1608550"/>
                    <a:pt x="320347" y="1553686"/>
                  </a:cubicBezTo>
                  <a:cubicBezTo>
                    <a:pt x="297551" y="1521301"/>
                    <a:pt x="286692" y="1489996"/>
                    <a:pt x="293360" y="1455261"/>
                  </a:cubicBezTo>
                  <a:cubicBezTo>
                    <a:pt x="301932" y="1410303"/>
                    <a:pt x="305107" y="1364583"/>
                    <a:pt x="313680" y="1319625"/>
                  </a:cubicBezTo>
                  <a:cubicBezTo>
                    <a:pt x="324919" y="1282605"/>
                    <a:pt x="359146" y="1264761"/>
                    <a:pt x="382196" y="1237646"/>
                  </a:cubicBezTo>
                  <a:cubicBezTo>
                    <a:pt x="382704" y="1237139"/>
                    <a:pt x="383149" y="1236694"/>
                    <a:pt x="383593" y="1236186"/>
                  </a:cubicBezTo>
                  <a:cubicBezTo>
                    <a:pt x="412295" y="1252378"/>
                    <a:pt x="428043" y="1278223"/>
                    <a:pt x="436870" y="1310100"/>
                  </a:cubicBezTo>
                  <a:cubicBezTo>
                    <a:pt x="440870" y="1324578"/>
                    <a:pt x="490718" y="1457484"/>
                    <a:pt x="518086" y="1486567"/>
                  </a:cubicBezTo>
                  <a:cubicBezTo>
                    <a:pt x="535612" y="1505236"/>
                    <a:pt x="601017" y="1492536"/>
                    <a:pt x="602097" y="1492726"/>
                  </a:cubicBezTo>
                  <a:cubicBezTo>
                    <a:pt x="619242" y="1495266"/>
                    <a:pt x="622861" y="1486694"/>
                    <a:pt x="622480" y="1471200"/>
                  </a:cubicBezTo>
                  <a:cubicBezTo>
                    <a:pt x="621782" y="1440212"/>
                    <a:pt x="622925" y="1409033"/>
                    <a:pt x="623242" y="1378045"/>
                  </a:cubicBezTo>
                  <a:cubicBezTo>
                    <a:pt x="623242" y="1353090"/>
                    <a:pt x="642483" y="1104614"/>
                    <a:pt x="665152" y="1007205"/>
                  </a:cubicBezTo>
                  <a:cubicBezTo>
                    <a:pt x="668899" y="991140"/>
                    <a:pt x="661977" y="984218"/>
                    <a:pt x="661977" y="956596"/>
                  </a:cubicBezTo>
                  <a:cubicBezTo>
                    <a:pt x="676138" y="941864"/>
                    <a:pt x="1407912" y="701071"/>
                    <a:pt x="1718744" y="680371"/>
                  </a:cubicBezTo>
                  <a:cubicBezTo>
                    <a:pt x="1961949" y="651732"/>
                    <a:pt x="2196010" y="630078"/>
                    <a:pt x="2439088" y="600234"/>
                  </a:cubicBezTo>
                  <a:cubicBezTo>
                    <a:pt x="2479919" y="595217"/>
                    <a:pt x="2523607" y="599726"/>
                    <a:pt x="2560945" y="578961"/>
                  </a:cubicBezTo>
                  <a:cubicBezTo>
                    <a:pt x="2611872" y="550577"/>
                    <a:pt x="2660322" y="517938"/>
                    <a:pt x="2710551" y="488283"/>
                  </a:cubicBezTo>
                  <a:cubicBezTo>
                    <a:pt x="2724140" y="480282"/>
                    <a:pt x="2727950" y="470440"/>
                    <a:pt x="2729220" y="455771"/>
                  </a:cubicBezTo>
                  <a:cubicBezTo>
                    <a:pt x="2734617" y="393604"/>
                    <a:pt x="2761732" y="134842"/>
                    <a:pt x="2761732" y="120999"/>
                  </a:cubicBezTo>
                  <a:lnTo>
                    <a:pt x="2761732" y="120999"/>
                  </a:lnTo>
                  <a:close/>
                </a:path>
              </a:pathLst>
            </a:custGeom>
            <a:solidFill>
              <a:srgbClr val="F39E7E"/>
            </a:solidFill>
            <a:ln w="6350" cap="flat">
              <a:no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id="{E9F3C9A3-39DB-4EBA-A9A0-8EC62537AA9F}"/>
                </a:ext>
              </a:extLst>
            </p:cNvPr>
            <p:cNvSpPr/>
            <p:nvPr/>
          </p:nvSpPr>
          <p:spPr>
            <a:xfrm>
              <a:off x="3092781" y="4539741"/>
              <a:ext cx="287591" cy="535648"/>
            </a:xfrm>
            <a:custGeom>
              <a:avLst/>
              <a:gdLst>
                <a:gd name="connsiteX0" fmla="*/ 287591 w 287591"/>
                <a:gd name="connsiteY0" fmla="*/ 45974 h 535648"/>
                <a:gd name="connsiteX1" fmla="*/ 245618 w 287591"/>
                <a:gd name="connsiteY1" fmla="*/ 416878 h 535648"/>
                <a:gd name="connsiteX2" fmla="*/ 244856 w 287591"/>
                <a:gd name="connsiteY2" fmla="*/ 510032 h 535648"/>
                <a:gd name="connsiteX3" fmla="*/ 224472 w 287591"/>
                <a:gd name="connsiteY3" fmla="*/ 531559 h 535648"/>
                <a:gd name="connsiteX4" fmla="*/ 140462 w 287591"/>
                <a:gd name="connsiteY4" fmla="*/ 525399 h 535648"/>
                <a:gd name="connsiteX5" fmla="*/ 59182 w 287591"/>
                <a:gd name="connsiteY5" fmla="*/ 348933 h 535648"/>
                <a:gd name="connsiteX6" fmla="*/ 0 w 287591"/>
                <a:gd name="connsiteY6" fmla="*/ 271780 h 535648"/>
                <a:gd name="connsiteX7" fmla="*/ 282575 w 287591"/>
                <a:gd name="connsiteY7" fmla="*/ 0 h 535648"/>
                <a:gd name="connsiteX8" fmla="*/ 287591 w 287591"/>
                <a:gd name="connsiteY8" fmla="*/ 45974 h 535648"/>
                <a:gd name="connsiteX9" fmla="*/ 287591 w 287591"/>
                <a:gd name="connsiteY9" fmla="*/ 45974 h 53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591" h="535648">
                  <a:moveTo>
                    <a:pt x="287591" y="45974"/>
                  </a:moveTo>
                  <a:cubicBezTo>
                    <a:pt x="264922" y="143447"/>
                    <a:pt x="245618" y="391922"/>
                    <a:pt x="245618" y="416878"/>
                  </a:cubicBezTo>
                  <a:cubicBezTo>
                    <a:pt x="245300" y="447929"/>
                    <a:pt x="244094" y="479044"/>
                    <a:pt x="244856" y="510032"/>
                  </a:cubicBezTo>
                  <a:cubicBezTo>
                    <a:pt x="245173" y="525526"/>
                    <a:pt x="241554" y="534099"/>
                    <a:pt x="224472" y="531559"/>
                  </a:cubicBezTo>
                  <a:cubicBezTo>
                    <a:pt x="223457" y="531432"/>
                    <a:pt x="157988" y="544132"/>
                    <a:pt x="140462" y="525399"/>
                  </a:cubicBezTo>
                  <a:cubicBezTo>
                    <a:pt x="113093" y="496316"/>
                    <a:pt x="63119" y="363411"/>
                    <a:pt x="59182" y="348933"/>
                  </a:cubicBezTo>
                  <a:cubicBezTo>
                    <a:pt x="49784" y="314960"/>
                    <a:pt x="32639" y="287592"/>
                    <a:pt x="0" y="271780"/>
                  </a:cubicBezTo>
                  <a:cubicBezTo>
                    <a:pt x="90551" y="177419"/>
                    <a:pt x="186626" y="88710"/>
                    <a:pt x="282575" y="0"/>
                  </a:cubicBezTo>
                  <a:cubicBezTo>
                    <a:pt x="284416" y="16066"/>
                    <a:pt x="284416" y="36830"/>
                    <a:pt x="287591" y="45974"/>
                  </a:cubicBezTo>
                  <a:lnTo>
                    <a:pt x="287591" y="45974"/>
                  </a:lnTo>
                  <a:close/>
                </a:path>
              </a:pathLst>
            </a:custGeom>
            <a:solidFill>
              <a:srgbClr val="DE9578"/>
            </a:solidFill>
            <a:ln w="6350"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C9147642-708B-446B-BE4F-3E627F806611}"/>
                </a:ext>
              </a:extLst>
            </p:cNvPr>
            <p:cNvSpPr/>
            <p:nvPr/>
          </p:nvSpPr>
          <p:spPr>
            <a:xfrm>
              <a:off x="2919362" y="4036186"/>
              <a:ext cx="283336" cy="150241"/>
            </a:xfrm>
            <a:custGeom>
              <a:avLst/>
              <a:gdLst>
                <a:gd name="connsiteX0" fmla="*/ 0 w 283336"/>
                <a:gd name="connsiteY0" fmla="*/ 76073 h 150241"/>
                <a:gd name="connsiteX1" fmla="*/ 215328 w 283336"/>
                <a:gd name="connsiteY1" fmla="*/ 150241 h 150241"/>
                <a:gd name="connsiteX2" fmla="*/ 283337 w 283336"/>
                <a:gd name="connsiteY2" fmla="*/ 89853 h 150241"/>
                <a:gd name="connsiteX3" fmla="*/ 27686 w 283336"/>
                <a:gd name="connsiteY3" fmla="*/ 0 h 150241"/>
                <a:gd name="connsiteX4" fmla="*/ 0 w 283336"/>
                <a:gd name="connsiteY4" fmla="*/ 76073 h 15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336" h="150241">
                  <a:moveTo>
                    <a:pt x="0" y="76073"/>
                  </a:moveTo>
                  <a:cubicBezTo>
                    <a:pt x="9335" y="85217"/>
                    <a:pt x="204788" y="144590"/>
                    <a:pt x="215328" y="150241"/>
                  </a:cubicBezTo>
                  <a:cubicBezTo>
                    <a:pt x="238633" y="132905"/>
                    <a:pt x="256032" y="103124"/>
                    <a:pt x="283337" y="89853"/>
                  </a:cubicBezTo>
                  <a:cubicBezTo>
                    <a:pt x="202501" y="54547"/>
                    <a:pt x="114554" y="16447"/>
                    <a:pt x="27686" y="0"/>
                  </a:cubicBezTo>
                  <a:cubicBezTo>
                    <a:pt x="18415" y="22289"/>
                    <a:pt x="4699" y="52705"/>
                    <a:pt x="0" y="76073"/>
                  </a:cubicBezTo>
                  <a:close/>
                </a:path>
              </a:pathLst>
            </a:custGeom>
            <a:solidFill>
              <a:srgbClr val="000000">
                <a:alpha val="30000"/>
              </a:srgbClr>
            </a:solidFill>
            <a:ln w="6350"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6E70D4AC-F4DB-46BD-A817-3C00D36C7CB4}"/>
                </a:ext>
              </a:extLst>
            </p:cNvPr>
            <p:cNvSpPr/>
            <p:nvPr/>
          </p:nvSpPr>
          <p:spPr>
            <a:xfrm>
              <a:off x="5079422" y="4771485"/>
              <a:ext cx="386242" cy="413281"/>
            </a:xfrm>
            <a:custGeom>
              <a:avLst/>
              <a:gdLst>
                <a:gd name="connsiteX0" fmla="*/ 47772 w 386242"/>
                <a:gd name="connsiteY0" fmla="*/ 120682 h 413281"/>
                <a:gd name="connsiteX1" fmla="*/ 54122 w 386242"/>
                <a:gd name="connsiteY1" fmla="*/ 242094 h 413281"/>
                <a:gd name="connsiteX2" fmla="*/ 79014 w 386242"/>
                <a:gd name="connsiteY2" fmla="*/ 256889 h 413281"/>
                <a:gd name="connsiteX3" fmla="*/ 124163 w 386242"/>
                <a:gd name="connsiteY3" fmla="*/ 228886 h 413281"/>
                <a:gd name="connsiteX4" fmla="*/ 149435 w 386242"/>
                <a:gd name="connsiteY4" fmla="*/ 225774 h 413281"/>
                <a:gd name="connsiteX5" fmla="*/ 240876 w 386242"/>
                <a:gd name="connsiteY5" fmla="*/ 290671 h 413281"/>
                <a:gd name="connsiteX6" fmla="*/ 358604 w 386242"/>
                <a:gd name="connsiteY6" fmla="*/ 402685 h 413281"/>
                <a:gd name="connsiteX7" fmla="*/ 378670 w 386242"/>
                <a:gd name="connsiteY7" fmla="*/ 409924 h 413281"/>
                <a:gd name="connsiteX8" fmla="*/ 384513 w 386242"/>
                <a:gd name="connsiteY8" fmla="*/ 387064 h 413281"/>
                <a:gd name="connsiteX9" fmla="*/ 362859 w 386242"/>
                <a:gd name="connsiteY9" fmla="*/ 345472 h 413281"/>
                <a:gd name="connsiteX10" fmla="*/ 266593 w 386242"/>
                <a:gd name="connsiteY10" fmla="*/ 185071 h 413281"/>
                <a:gd name="connsiteX11" fmla="*/ 207030 w 386242"/>
                <a:gd name="connsiteY11" fmla="*/ 61944 h 413281"/>
                <a:gd name="connsiteX12" fmla="*/ 201696 w 386242"/>
                <a:gd name="connsiteY12" fmla="*/ 90329 h 413281"/>
                <a:gd name="connsiteX13" fmla="*/ 221127 w 386242"/>
                <a:gd name="connsiteY13" fmla="*/ 178340 h 413281"/>
                <a:gd name="connsiteX14" fmla="*/ 213507 w 386242"/>
                <a:gd name="connsiteY14" fmla="*/ 209963 h 413281"/>
                <a:gd name="connsiteX15" fmla="*/ 187408 w 386242"/>
                <a:gd name="connsiteY15" fmla="*/ 199803 h 413281"/>
                <a:gd name="connsiteX16" fmla="*/ 96984 w 386242"/>
                <a:gd name="connsiteY16" fmla="*/ 102013 h 413281"/>
                <a:gd name="connsiteX17" fmla="*/ 46375 w 386242"/>
                <a:gd name="connsiteY17" fmla="*/ 16224 h 413281"/>
                <a:gd name="connsiteX18" fmla="*/ 27389 w 386242"/>
                <a:gd name="connsiteY18" fmla="*/ 540 h 413281"/>
                <a:gd name="connsiteX19" fmla="*/ 6433 w 386242"/>
                <a:gd name="connsiteY19" fmla="*/ 3715 h 413281"/>
                <a:gd name="connsiteX20" fmla="*/ 10307 w 386242"/>
                <a:gd name="connsiteY20" fmla="*/ 32099 h 413281"/>
                <a:gd name="connsiteX21" fmla="*/ 47772 w 386242"/>
                <a:gd name="connsiteY21" fmla="*/ 120682 h 41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242" h="413281">
                  <a:moveTo>
                    <a:pt x="47772" y="120682"/>
                  </a:moveTo>
                  <a:cubicBezTo>
                    <a:pt x="50947" y="161131"/>
                    <a:pt x="52662" y="201581"/>
                    <a:pt x="54122" y="242094"/>
                  </a:cubicBezTo>
                  <a:cubicBezTo>
                    <a:pt x="54820" y="261461"/>
                    <a:pt x="58059" y="271812"/>
                    <a:pt x="79014" y="256889"/>
                  </a:cubicBezTo>
                  <a:cubicBezTo>
                    <a:pt x="93365" y="246666"/>
                    <a:pt x="109494" y="238792"/>
                    <a:pt x="124163" y="228886"/>
                  </a:cubicBezTo>
                  <a:cubicBezTo>
                    <a:pt x="132608" y="223234"/>
                    <a:pt x="139910" y="218599"/>
                    <a:pt x="149435" y="225774"/>
                  </a:cubicBezTo>
                  <a:cubicBezTo>
                    <a:pt x="179281" y="248253"/>
                    <a:pt x="214015" y="263112"/>
                    <a:pt x="240876" y="290671"/>
                  </a:cubicBezTo>
                  <a:cubicBezTo>
                    <a:pt x="278595" y="329533"/>
                    <a:pt x="319044" y="365728"/>
                    <a:pt x="358604" y="402685"/>
                  </a:cubicBezTo>
                  <a:cubicBezTo>
                    <a:pt x="363939" y="407638"/>
                    <a:pt x="369019" y="418878"/>
                    <a:pt x="378670" y="409924"/>
                  </a:cubicBezTo>
                  <a:cubicBezTo>
                    <a:pt x="384703" y="404336"/>
                    <a:pt x="388703" y="395764"/>
                    <a:pt x="384513" y="387064"/>
                  </a:cubicBezTo>
                  <a:cubicBezTo>
                    <a:pt x="377782" y="372967"/>
                    <a:pt x="371368" y="358553"/>
                    <a:pt x="362859" y="345472"/>
                  </a:cubicBezTo>
                  <a:cubicBezTo>
                    <a:pt x="328823" y="293211"/>
                    <a:pt x="295232" y="240570"/>
                    <a:pt x="266593" y="185071"/>
                  </a:cubicBezTo>
                  <a:cubicBezTo>
                    <a:pt x="245702" y="144558"/>
                    <a:pt x="226778" y="103029"/>
                    <a:pt x="207030" y="61944"/>
                  </a:cubicBezTo>
                  <a:cubicBezTo>
                    <a:pt x="197569" y="72485"/>
                    <a:pt x="199410" y="81058"/>
                    <a:pt x="201696" y="90329"/>
                  </a:cubicBezTo>
                  <a:cubicBezTo>
                    <a:pt x="208745" y="119539"/>
                    <a:pt x="213952" y="149193"/>
                    <a:pt x="221127" y="178340"/>
                  </a:cubicBezTo>
                  <a:cubicBezTo>
                    <a:pt x="224239" y="190976"/>
                    <a:pt x="221127" y="203613"/>
                    <a:pt x="213507" y="209963"/>
                  </a:cubicBezTo>
                  <a:cubicBezTo>
                    <a:pt x="204236" y="217710"/>
                    <a:pt x="194013" y="206978"/>
                    <a:pt x="187408" y="199803"/>
                  </a:cubicBezTo>
                  <a:cubicBezTo>
                    <a:pt x="157500" y="167164"/>
                    <a:pt x="119781" y="142526"/>
                    <a:pt x="96984" y="102013"/>
                  </a:cubicBezTo>
                  <a:cubicBezTo>
                    <a:pt x="80728" y="73247"/>
                    <a:pt x="61742" y="45625"/>
                    <a:pt x="46375" y="16224"/>
                  </a:cubicBezTo>
                  <a:cubicBezTo>
                    <a:pt x="41422" y="6636"/>
                    <a:pt x="34564" y="2064"/>
                    <a:pt x="27389" y="540"/>
                  </a:cubicBezTo>
                  <a:cubicBezTo>
                    <a:pt x="20213" y="-921"/>
                    <a:pt x="12720" y="730"/>
                    <a:pt x="6433" y="3715"/>
                  </a:cubicBezTo>
                  <a:cubicBezTo>
                    <a:pt x="-8553" y="10763"/>
                    <a:pt x="6878" y="22955"/>
                    <a:pt x="10307" y="32099"/>
                  </a:cubicBezTo>
                  <a:cubicBezTo>
                    <a:pt x="21610" y="62198"/>
                    <a:pt x="45169" y="87344"/>
                    <a:pt x="47772" y="120682"/>
                  </a:cubicBezTo>
                  <a:close/>
                </a:path>
              </a:pathLst>
            </a:custGeom>
            <a:solidFill>
              <a:srgbClr val="000000">
                <a:alpha val="30000"/>
              </a:srgbClr>
            </a:solidFill>
            <a:ln w="6350"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8816F641-86F9-4A1E-AF30-C80696F29F36}"/>
                </a:ext>
              </a:extLst>
            </p:cNvPr>
            <p:cNvSpPr/>
            <p:nvPr/>
          </p:nvSpPr>
          <p:spPr>
            <a:xfrm>
              <a:off x="4348303" y="5349430"/>
              <a:ext cx="1277683" cy="445670"/>
            </a:xfrm>
            <a:custGeom>
              <a:avLst/>
              <a:gdLst>
                <a:gd name="connsiteX0" fmla="*/ 1264412 w 1277683"/>
                <a:gd name="connsiteY0" fmla="*/ 112204 h 445670"/>
                <a:gd name="connsiteX1" fmla="*/ 1037019 w 1277683"/>
                <a:gd name="connsiteY1" fmla="*/ 260541 h 445670"/>
                <a:gd name="connsiteX2" fmla="*/ 975995 w 1277683"/>
                <a:gd name="connsiteY2" fmla="*/ 272034 h 445670"/>
                <a:gd name="connsiteX3" fmla="*/ 543370 w 1277683"/>
                <a:gd name="connsiteY3" fmla="*/ 152273 h 445670"/>
                <a:gd name="connsiteX4" fmla="*/ 213551 w 1277683"/>
                <a:gd name="connsiteY4" fmla="*/ 59499 h 445670"/>
                <a:gd name="connsiteX5" fmla="*/ 1905 w 1277683"/>
                <a:gd name="connsiteY5" fmla="*/ 0 h 445670"/>
                <a:gd name="connsiteX6" fmla="*/ 0 w 1277683"/>
                <a:gd name="connsiteY6" fmla="*/ 6604 h 445670"/>
                <a:gd name="connsiteX7" fmla="*/ 459677 w 1277683"/>
                <a:gd name="connsiteY7" fmla="*/ 251206 h 445670"/>
                <a:gd name="connsiteX8" fmla="*/ 484188 w 1277683"/>
                <a:gd name="connsiteY8" fmla="*/ 273050 h 445670"/>
                <a:gd name="connsiteX9" fmla="*/ 518541 w 1277683"/>
                <a:gd name="connsiteY9" fmla="*/ 379857 h 445670"/>
                <a:gd name="connsiteX10" fmla="*/ 571309 w 1277683"/>
                <a:gd name="connsiteY10" fmla="*/ 420370 h 445670"/>
                <a:gd name="connsiteX11" fmla="*/ 716344 w 1277683"/>
                <a:gd name="connsiteY11" fmla="*/ 437134 h 445670"/>
                <a:gd name="connsiteX12" fmla="*/ 815403 w 1277683"/>
                <a:gd name="connsiteY12" fmla="*/ 442722 h 445670"/>
                <a:gd name="connsiteX13" fmla="*/ 1060323 w 1277683"/>
                <a:gd name="connsiteY13" fmla="*/ 381826 h 445670"/>
                <a:gd name="connsiteX14" fmla="*/ 1105471 w 1277683"/>
                <a:gd name="connsiteY14" fmla="*/ 351282 h 445670"/>
                <a:gd name="connsiteX15" fmla="*/ 1163764 w 1277683"/>
                <a:gd name="connsiteY15" fmla="*/ 270573 h 445670"/>
                <a:gd name="connsiteX16" fmla="*/ 1277683 w 1277683"/>
                <a:gd name="connsiteY16" fmla="*/ 112204 h 445670"/>
                <a:gd name="connsiteX17" fmla="*/ 1264412 w 1277683"/>
                <a:gd name="connsiteY17" fmla="*/ 112204 h 44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7683" h="445670">
                  <a:moveTo>
                    <a:pt x="1264412" y="112204"/>
                  </a:moveTo>
                  <a:cubicBezTo>
                    <a:pt x="1188466" y="161417"/>
                    <a:pt x="1112076" y="209995"/>
                    <a:pt x="1037019" y="260541"/>
                  </a:cubicBezTo>
                  <a:cubicBezTo>
                    <a:pt x="1017079" y="273939"/>
                    <a:pt x="999490" y="278638"/>
                    <a:pt x="975995" y="272034"/>
                  </a:cubicBezTo>
                  <a:cubicBezTo>
                    <a:pt x="831977" y="231521"/>
                    <a:pt x="687514" y="192341"/>
                    <a:pt x="543370" y="152273"/>
                  </a:cubicBezTo>
                  <a:cubicBezTo>
                    <a:pt x="433388" y="121666"/>
                    <a:pt x="323533" y="90424"/>
                    <a:pt x="213551" y="59499"/>
                  </a:cubicBezTo>
                  <a:cubicBezTo>
                    <a:pt x="143002" y="39688"/>
                    <a:pt x="72453" y="19812"/>
                    <a:pt x="1905" y="0"/>
                  </a:cubicBezTo>
                  <a:cubicBezTo>
                    <a:pt x="1270" y="2223"/>
                    <a:pt x="571" y="4445"/>
                    <a:pt x="0" y="6604"/>
                  </a:cubicBezTo>
                  <a:cubicBezTo>
                    <a:pt x="153289" y="88138"/>
                    <a:pt x="306514" y="169609"/>
                    <a:pt x="459677" y="251206"/>
                  </a:cubicBezTo>
                  <a:cubicBezTo>
                    <a:pt x="469519" y="256477"/>
                    <a:pt x="480885" y="259334"/>
                    <a:pt x="484188" y="273050"/>
                  </a:cubicBezTo>
                  <a:cubicBezTo>
                    <a:pt x="493077" y="309563"/>
                    <a:pt x="510096" y="343853"/>
                    <a:pt x="518541" y="379857"/>
                  </a:cubicBezTo>
                  <a:cubicBezTo>
                    <a:pt x="526161" y="412496"/>
                    <a:pt x="545465" y="417385"/>
                    <a:pt x="571309" y="420370"/>
                  </a:cubicBezTo>
                  <a:cubicBezTo>
                    <a:pt x="619696" y="426022"/>
                    <a:pt x="667829" y="434721"/>
                    <a:pt x="716344" y="437134"/>
                  </a:cubicBezTo>
                  <a:cubicBezTo>
                    <a:pt x="749364" y="438785"/>
                    <a:pt x="781685" y="451231"/>
                    <a:pt x="815403" y="442722"/>
                  </a:cubicBezTo>
                  <a:cubicBezTo>
                    <a:pt x="896938" y="422148"/>
                    <a:pt x="978662" y="402146"/>
                    <a:pt x="1060323" y="381826"/>
                  </a:cubicBezTo>
                  <a:cubicBezTo>
                    <a:pt x="1079056" y="377190"/>
                    <a:pt x="1094169" y="368491"/>
                    <a:pt x="1105471" y="351282"/>
                  </a:cubicBezTo>
                  <a:cubicBezTo>
                    <a:pt x="1123633" y="323596"/>
                    <a:pt x="1144397" y="297498"/>
                    <a:pt x="1163764" y="270573"/>
                  </a:cubicBezTo>
                  <a:cubicBezTo>
                    <a:pt x="1201864" y="217805"/>
                    <a:pt x="1239838" y="164846"/>
                    <a:pt x="1277683" y="112204"/>
                  </a:cubicBezTo>
                  <a:cubicBezTo>
                    <a:pt x="1271143" y="106743"/>
                    <a:pt x="1267587" y="110236"/>
                    <a:pt x="1264412" y="112204"/>
                  </a:cubicBezTo>
                  <a:close/>
                </a:path>
              </a:pathLst>
            </a:custGeom>
            <a:solidFill>
              <a:srgbClr val="000000">
                <a:alpha val="30000"/>
              </a:srgbClr>
            </a:solidFill>
            <a:ln w="6350"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06421FC3-F723-4615-9DE3-C97F6AA75264}"/>
                </a:ext>
              </a:extLst>
            </p:cNvPr>
            <p:cNvSpPr/>
            <p:nvPr/>
          </p:nvSpPr>
          <p:spPr>
            <a:xfrm>
              <a:off x="3134183" y="4186428"/>
              <a:ext cx="942" cy="428"/>
            </a:xfrm>
            <a:custGeom>
              <a:avLst/>
              <a:gdLst>
                <a:gd name="connsiteX0" fmla="*/ 508 w 942"/>
                <a:gd name="connsiteY0" fmla="*/ 0 h 428"/>
                <a:gd name="connsiteX1" fmla="*/ 0 w 942"/>
                <a:gd name="connsiteY1" fmla="*/ 381 h 428"/>
                <a:gd name="connsiteX2" fmla="*/ 508 w 942"/>
                <a:gd name="connsiteY2" fmla="*/ 0 h 428"/>
              </a:gdLst>
              <a:ahLst/>
              <a:cxnLst>
                <a:cxn ang="0">
                  <a:pos x="connsiteX0" y="connsiteY0"/>
                </a:cxn>
                <a:cxn ang="0">
                  <a:pos x="connsiteX1" y="connsiteY1"/>
                </a:cxn>
                <a:cxn ang="0">
                  <a:pos x="connsiteX2" y="connsiteY2"/>
                </a:cxn>
              </a:cxnLst>
              <a:rect l="l" t="t" r="r" b="b"/>
              <a:pathLst>
                <a:path w="942" h="428">
                  <a:moveTo>
                    <a:pt x="508" y="0"/>
                  </a:moveTo>
                  <a:cubicBezTo>
                    <a:pt x="317" y="127"/>
                    <a:pt x="190" y="254"/>
                    <a:pt x="0" y="381"/>
                  </a:cubicBezTo>
                  <a:cubicBezTo>
                    <a:pt x="1080" y="508"/>
                    <a:pt x="1207" y="381"/>
                    <a:pt x="508" y="0"/>
                  </a:cubicBezTo>
                  <a:close/>
                </a:path>
              </a:pathLst>
            </a:custGeom>
            <a:solidFill>
              <a:srgbClr val="000000">
                <a:alpha val="30000"/>
              </a:srgbClr>
            </a:solidFill>
            <a:ln w="6350"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7305D1BD-6C0A-4FF6-9E17-44B74E473B70}"/>
                </a:ext>
              </a:extLst>
            </p:cNvPr>
            <p:cNvSpPr/>
            <p:nvPr/>
          </p:nvSpPr>
          <p:spPr>
            <a:xfrm>
              <a:off x="4778769" y="5735008"/>
              <a:ext cx="816991" cy="330063"/>
            </a:xfrm>
            <a:custGeom>
              <a:avLst/>
              <a:gdLst>
                <a:gd name="connsiteX0" fmla="*/ 801307 w 816991"/>
                <a:gd name="connsiteY0" fmla="*/ 5518 h 330063"/>
                <a:gd name="connsiteX1" fmla="*/ 606997 w 816991"/>
                <a:gd name="connsiteY1" fmla="*/ 180397 h 330063"/>
                <a:gd name="connsiteX2" fmla="*/ 538671 w 816991"/>
                <a:gd name="connsiteY2" fmla="*/ 211131 h 330063"/>
                <a:gd name="connsiteX3" fmla="*/ 357060 w 816991"/>
                <a:gd name="connsiteY3" fmla="*/ 210115 h 330063"/>
                <a:gd name="connsiteX4" fmla="*/ 296101 w 816991"/>
                <a:gd name="connsiteY4" fmla="*/ 221164 h 330063"/>
                <a:gd name="connsiteX5" fmla="*/ 171704 w 816991"/>
                <a:gd name="connsiteY5" fmla="*/ 260534 h 330063"/>
                <a:gd name="connsiteX6" fmla="*/ 0 w 816991"/>
                <a:gd name="connsiteY6" fmla="*/ 312985 h 330063"/>
                <a:gd name="connsiteX7" fmla="*/ 1778 w 816991"/>
                <a:gd name="connsiteY7" fmla="*/ 322510 h 330063"/>
                <a:gd name="connsiteX8" fmla="*/ 150241 w 816991"/>
                <a:gd name="connsiteY8" fmla="*/ 328225 h 330063"/>
                <a:gd name="connsiteX9" fmla="*/ 396177 w 816991"/>
                <a:gd name="connsiteY9" fmla="*/ 317875 h 330063"/>
                <a:gd name="connsiteX10" fmla="*/ 594932 w 816991"/>
                <a:gd name="connsiteY10" fmla="*/ 304540 h 330063"/>
                <a:gd name="connsiteX11" fmla="*/ 623189 w 816991"/>
                <a:gd name="connsiteY11" fmla="*/ 288157 h 330063"/>
                <a:gd name="connsiteX12" fmla="*/ 776732 w 816991"/>
                <a:gd name="connsiteY12" fmla="*/ 64954 h 330063"/>
                <a:gd name="connsiteX13" fmla="*/ 816991 w 816991"/>
                <a:gd name="connsiteY13" fmla="*/ 819 h 330063"/>
                <a:gd name="connsiteX14" fmla="*/ 801307 w 816991"/>
                <a:gd name="connsiteY14" fmla="*/ 5518 h 3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6991" h="330063">
                  <a:moveTo>
                    <a:pt x="801307" y="5518"/>
                  </a:moveTo>
                  <a:cubicBezTo>
                    <a:pt x="736536" y="63875"/>
                    <a:pt x="672084" y="122485"/>
                    <a:pt x="606997" y="180397"/>
                  </a:cubicBezTo>
                  <a:cubicBezTo>
                    <a:pt x="587820" y="197479"/>
                    <a:pt x="568706" y="212528"/>
                    <a:pt x="538671" y="211131"/>
                  </a:cubicBezTo>
                  <a:cubicBezTo>
                    <a:pt x="478282" y="208337"/>
                    <a:pt x="417640" y="210814"/>
                    <a:pt x="357060" y="210115"/>
                  </a:cubicBezTo>
                  <a:cubicBezTo>
                    <a:pt x="335852" y="209925"/>
                    <a:pt x="315976" y="214878"/>
                    <a:pt x="296101" y="221164"/>
                  </a:cubicBezTo>
                  <a:cubicBezTo>
                    <a:pt x="254635" y="234372"/>
                    <a:pt x="213233" y="247707"/>
                    <a:pt x="171704" y="260534"/>
                  </a:cubicBezTo>
                  <a:cubicBezTo>
                    <a:pt x="114491" y="278251"/>
                    <a:pt x="57214" y="295523"/>
                    <a:pt x="0" y="312985"/>
                  </a:cubicBezTo>
                  <a:cubicBezTo>
                    <a:pt x="572" y="316160"/>
                    <a:pt x="1143" y="319272"/>
                    <a:pt x="1778" y="322510"/>
                  </a:cubicBezTo>
                  <a:cubicBezTo>
                    <a:pt x="51308" y="324352"/>
                    <a:pt x="100902" y="325495"/>
                    <a:pt x="150241" y="328225"/>
                  </a:cubicBezTo>
                  <a:cubicBezTo>
                    <a:pt x="232220" y="332861"/>
                    <a:pt x="314261" y="328479"/>
                    <a:pt x="396177" y="317875"/>
                  </a:cubicBezTo>
                  <a:cubicBezTo>
                    <a:pt x="461899" y="309366"/>
                    <a:pt x="528574" y="308286"/>
                    <a:pt x="594932" y="304540"/>
                  </a:cubicBezTo>
                  <a:cubicBezTo>
                    <a:pt x="607822" y="303778"/>
                    <a:pt x="616204" y="298190"/>
                    <a:pt x="623189" y="288157"/>
                  </a:cubicBezTo>
                  <a:cubicBezTo>
                    <a:pt x="674624" y="213925"/>
                    <a:pt x="727710" y="140773"/>
                    <a:pt x="776732" y="64954"/>
                  </a:cubicBezTo>
                  <a:cubicBezTo>
                    <a:pt x="790067" y="44317"/>
                    <a:pt x="812927" y="28124"/>
                    <a:pt x="816991" y="819"/>
                  </a:cubicBezTo>
                  <a:cubicBezTo>
                    <a:pt x="808736" y="-1721"/>
                    <a:pt x="805117" y="2153"/>
                    <a:pt x="801307" y="5518"/>
                  </a:cubicBezTo>
                  <a:close/>
                </a:path>
              </a:pathLst>
            </a:custGeom>
            <a:solidFill>
              <a:srgbClr val="000000">
                <a:alpha val="30000"/>
              </a:srgbClr>
            </a:solidFill>
            <a:ln w="6350"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7A105E08-2BFF-41C8-8A8A-34378F9EE120}"/>
                </a:ext>
              </a:extLst>
            </p:cNvPr>
            <p:cNvSpPr/>
            <p:nvPr/>
          </p:nvSpPr>
          <p:spPr>
            <a:xfrm>
              <a:off x="4519372" y="5904281"/>
              <a:ext cx="109372" cy="77735"/>
            </a:xfrm>
            <a:custGeom>
              <a:avLst/>
              <a:gdLst>
                <a:gd name="connsiteX0" fmla="*/ 109283 w 109372"/>
                <a:gd name="connsiteY0" fmla="*/ 68401 h 77735"/>
                <a:gd name="connsiteX1" fmla="*/ 102552 w 109372"/>
                <a:gd name="connsiteY1" fmla="*/ 16522 h 77735"/>
                <a:gd name="connsiteX2" fmla="*/ 68516 w 109372"/>
                <a:gd name="connsiteY2" fmla="*/ 12331 h 77735"/>
                <a:gd name="connsiteX3" fmla="*/ 0 w 109372"/>
                <a:gd name="connsiteY3" fmla="*/ 77736 h 77735"/>
                <a:gd name="connsiteX4" fmla="*/ 109283 w 109372"/>
                <a:gd name="connsiteY4" fmla="*/ 68401 h 77735"/>
                <a:gd name="connsiteX5" fmla="*/ 109283 w 109372"/>
                <a:gd name="connsiteY5" fmla="*/ 68401 h 7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72" h="77735">
                  <a:moveTo>
                    <a:pt x="109283" y="68401"/>
                  </a:moveTo>
                  <a:cubicBezTo>
                    <a:pt x="109982" y="51066"/>
                    <a:pt x="106489" y="33794"/>
                    <a:pt x="102552" y="16522"/>
                  </a:cubicBezTo>
                  <a:cubicBezTo>
                    <a:pt x="97980" y="-3735"/>
                    <a:pt x="85471" y="-5640"/>
                    <a:pt x="68516" y="12331"/>
                  </a:cubicBezTo>
                  <a:cubicBezTo>
                    <a:pt x="46799" y="35381"/>
                    <a:pt x="23432" y="56590"/>
                    <a:pt x="0" y="77736"/>
                  </a:cubicBezTo>
                  <a:cubicBezTo>
                    <a:pt x="60134" y="72846"/>
                    <a:pt x="109283" y="68401"/>
                    <a:pt x="109283" y="68401"/>
                  </a:cubicBezTo>
                  <a:lnTo>
                    <a:pt x="109283" y="68401"/>
                  </a:lnTo>
                  <a:close/>
                </a:path>
              </a:pathLst>
            </a:custGeom>
            <a:noFill/>
            <a:ln w="6350" cap="flat">
              <a:noFill/>
              <a:prstDash val="solid"/>
              <a:miter/>
            </a:ln>
          </p:spPr>
          <p:txBody>
            <a:bodyPr rtlCol="0" anchor="ctr"/>
            <a:lstStyle/>
            <a:p>
              <a:endParaRPr lang="ko-KR" altLang="en-US"/>
            </a:p>
          </p:txBody>
        </p:sp>
        <p:sp>
          <p:nvSpPr>
            <p:cNvPr id="60" name="자유형: 도형 59">
              <a:extLst>
                <a:ext uri="{FF2B5EF4-FFF2-40B4-BE49-F238E27FC236}">
                  <a16:creationId xmlns:a16="http://schemas.microsoft.com/office/drawing/2014/main" id="{E1F79F60-1206-4787-9007-E3B2866910C8}"/>
                </a:ext>
              </a:extLst>
            </p:cNvPr>
            <p:cNvSpPr/>
            <p:nvPr/>
          </p:nvSpPr>
          <p:spPr>
            <a:xfrm>
              <a:off x="3237124" y="4302886"/>
              <a:ext cx="2210965" cy="2024669"/>
            </a:xfrm>
            <a:custGeom>
              <a:avLst/>
              <a:gdLst>
                <a:gd name="connsiteX0" fmla="*/ 2209982 w 2210965"/>
                <a:gd name="connsiteY0" fmla="*/ 1868043 h 2024669"/>
                <a:gd name="connsiteX1" fmla="*/ 2194615 w 2210965"/>
                <a:gd name="connsiteY1" fmla="*/ 1869758 h 2024669"/>
                <a:gd name="connsiteX2" fmla="*/ 1907849 w 2210965"/>
                <a:gd name="connsiteY2" fmla="*/ 1965389 h 2024669"/>
                <a:gd name="connsiteX3" fmla="*/ 1838126 w 2210965"/>
                <a:gd name="connsiteY3" fmla="*/ 1980629 h 2024669"/>
                <a:gd name="connsiteX4" fmla="*/ 1615749 w 2210965"/>
                <a:gd name="connsiteY4" fmla="*/ 1980565 h 2024669"/>
                <a:gd name="connsiteX5" fmla="*/ 1583618 w 2210965"/>
                <a:gd name="connsiteY5" fmla="*/ 1972056 h 2024669"/>
                <a:gd name="connsiteX6" fmla="*/ 1493893 w 2210965"/>
                <a:gd name="connsiteY6" fmla="*/ 1899857 h 2024669"/>
                <a:gd name="connsiteX7" fmla="*/ 1464874 w 2210965"/>
                <a:gd name="connsiteY7" fmla="*/ 1867598 h 2024669"/>
                <a:gd name="connsiteX8" fmla="*/ 1423662 w 2210965"/>
                <a:gd name="connsiteY8" fmla="*/ 1805686 h 2024669"/>
                <a:gd name="connsiteX9" fmla="*/ 1409882 w 2210965"/>
                <a:gd name="connsiteY9" fmla="*/ 1771967 h 2024669"/>
                <a:gd name="connsiteX10" fmla="*/ 1415597 w 2210965"/>
                <a:gd name="connsiteY10" fmla="*/ 1764729 h 2024669"/>
                <a:gd name="connsiteX11" fmla="*/ 1432806 w 2210965"/>
                <a:gd name="connsiteY11" fmla="*/ 1786382 h 2024669"/>
                <a:gd name="connsiteX12" fmla="*/ 1423852 w 2210965"/>
                <a:gd name="connsiteY12" fmla="*/ 1630807 h 2024669"/>
                <a:gd name="connsiteX13" fmla="*/ 1408676 w 2210965"/>
                <a:gd name="connsiteY13" fmla="*/ 1576578 h 2024669"/>
                <a:gd name="connsiteX14" fmla="*/ 1123434 w 2210965"/>
                <a:gd name="connsiteY14" fmla="*/ 1360107 h 2024669"/>
                <a:gd name="connsiteX15" fmla="*/ 1086731 w 2210965"/>
                <a:gd name="connsiteY15" fmla="*/ 1327023 h 2024669"/>
                <a:gd name="connsiteX16" fmla="*/ 875149 w 2210965"/>
                <a:gd name="connsiteY16" fmla="*/ 1003427 h 2024669"/>
                <a:gd name="connsiteX17" fmla="*/ 854765 w 2210965"/>
                <a:gd name="connsiteY17" fmla="*/ 969201 h 2024669"/>
                <a:gd name="connsiteX18" fmla="*/ 754308 w 2210965"/>
                <a:gd name="connsiteY18" fmla="*/ 664654 h 2024669"/>
                <a:gd name="connsiteX19" fmla="*/ 729289 w 2210965"/>
                <a:gd name="connsiteY19" fmla="*/ 553339 h 2024669"/>
                <a:gd name="connsiteX20" fmla="*/ 711827 w 2210965"/>
                <a:gd name="connsiteY20" fmla="*/ 380365 h 2024669"/>
                <a:gd name="connsiteX21" fmla="*/ 791138 w 2210965"/>
                <a:gd name="connsiteY21" fmla="*/ 136589 h 2024669"/>
                <a:gd name="connsiteX22" fmla="*/ 901819 w 2210965"/>
                <a:gd name="connsiteY22" fmla="*/ 13779 h 2024669"/>
                <a:gd name="connsiteX23" fmla="*/ 899406 w 2210965"/>
                <a:gd name="connsiteY23" fmla="*/ 0 h 2024669"/>
                <a:gd name="connsiteX24" fmla="*/ 831080 w 2210965"/>
                <a:gd name="connsiteY24" fmla="*/ 19685 h 2024669"/>
                <a:gd name="connsiteX25" fmla="*/ 818507 w 2210965"/>
                <a:gd name="connsiteY25" fmla="*/ 47942 h 2024669"/>
                <a:gd name="connsiteX26" fmla="*/ 736338 w 2210965"/>
                <a:gd name="connsiteY26" fmla="*/ 154622 h 2024669"/>
                <a:gd name="connsiteX27" fmla="*/ 696269 w 2210965"/>
                <a:gd name="connsiteY27" fmla="*/ 231711 h 2024669"/>
                <a:gd name="connsiteX28" fmla="*/ 663186 w 2210965"/>
                <a:gd name="connsiteY28" fmla="*/ 381127 h 2024669"/>
                <a:gd name="connsiteX29" fmla="*/ 640453 w 2210965"/>
                <a:gd name="connsiteY29" fmla="*/ 462597 h 2024669"/>
                <a:gd name="connsiteX30" fmla="*/ 644707 w 2210965"/>
                <a:gd name="connsiteY30" fmla="*/ 526669 h 2024669"/>
                <a:gd name="connsiteX31" fmla="*/ 684712 w 2210965"/>
                <a:gd name="connsiteY31" fmla="*/ 627190 h 2024669"/>
                <a:gd name="connsiteX32" fmla="*/ 551553 w 2210965"/>
                <a:gd name="connsiteY32" fmla="*/ 555561 h 2024669"/>
                <a:gd name="connsiteX33" fmla="*/ 259580 w 2210965"/>
                <a:gd name="connsiteY33" fmla="*/ 404495 h 2024669"/>
                <a:gd name="connsiteX34" fmla="*/ 231195 w 2210965"/>
                <a:gd name="connsiteY34" fmla="*/ 401828 h 2024669"/>
                <a:gd name="connsiteX35" fmla="*/ 247197 w 2210965"/>
                <a:gd name="connsiteY35" fmla="*/ 427799 h 2024669"/>
                <a:gd name="connsiteX36" fmla="*/ 336034 w 2210965"/>
                <a:gd name="connsiteY36" fmla="*/ 491998 h 2024669"/>
                <a:gd name="connsiteX37" fmla="*/ 508627 w 2210965"/>
                <a:gd name="connsiteY37" fmla="*/ 614744 h 2024669"/>
                <a:gd name="connsiteX38" fmla="*/ 313936 w 2210965"/>
                <a:gd name="connsiteY38" fmla="*/ 605091 h 2024669"/>
                <a:gd name="connsiteX39" fmla="*/ 129976 w 2210965"/>
                <a:gd name="connsiteY39" fmla="*/ 573977 h 2024669"/>
                <a:gd name="connsiteX40" fmla="*/ 102671 w 2210965"/>
                <a:gd name="connsiteY40" fmla="*/ 567055 h 2024669"/>
                <a:gd name="connsiteX41" fmla="*/ 119 w 2210965"/>
                <a:gd name="connsiteY41" fmla="*/ 569214 h 2024669"/>
                <a:gd name="connsiteX42" fmla="*/ 85653 w 2210965"/>
                <a:gd name="connsiteY42" fmla="*/ 645414 h 2024669"/>
                <a:gd name="connsiteX43" fmla="*/ 362323 w 2210965"/>
                <a:gd name="connsiteY43" fmla="*/ 663702 h 2024669"/>
                <a:gd name="connsiteX44" fmla="*/ 411027 w 2210965"/>
                <a:gd name="connsiteY44" fmla="*/ 690182 h 2024669"/>
                <a:gd name="connsiteX45" fmla="*/ 593780 w 2210965"/>
                <a:gd name="connsiteY45" fmla="*/ 829691 h 2024669"/>
                <a:gd name="connsiteX46" fmla="*/ 708271 w 2210965"/>
                <a:gd name="connsiteY46" fmla="*/ 869633 h 2024669"/>
                <a:gd name="connsiteX47" fmla="*/ 707191 w 2210965"/>
                <a:gd name="connsiteY47" fmla="*/ 877570 h 2024669"/>
                <a:gd name="connsiteX48" fmla="*/ 275772 w 2210965"/>
                <a:gd name="connsiteY48" fmla="*/ 886523 h 2024669"/>
                <a:gd name="connsiteX49" fmla="*/ 288599 w 2210965"/>
                <a:gd name="connsiteY49" fmla="*/ 894397 h 2024669"/>
                <a:gd name="connsiteX50" fmla="*/ 496816 w 2210965"/>
                <a:gd name="connsiteY50" fmla="*/ 969963 h 2024669"/>
                <a:gd name="connsiteX51" fmla="*/ 531995 w 2210965"/>
                <a:gd name="connsiteY51" fmla="*/ 989330 h 2024669"/>
                <a:gd name="connsiteX52" fmla="*/ 687760 w 2210965"/>
                <a:gd name="connsiteY52" fmla="*/ 1138872 h 2024669"/>
                <a:gd name="connsiteX53" fmla="*/ 842065 w 2210965"/>
                <a:gd name="connsiteY53" fmla="*/ 1285304 h 2024669"/>
                <a:gd name="connsiteX54" fmla="*/ 966525 w 2210965"/>
                <a:gd name="connsiteY54" fmla="*/ 1388999 h 2024669"/>
                <a:gd name="connsiteX55" fmla="*/ 982845 w 2210965"/>
                <a:gd name="connsiteY55" fmla="*/ 1530922 h 2024669"/>
                <a:gd name="connsiteX56" fmla="*/ 958461 w 2210965"/>
                <a:gd name="connsiteY56" fmla="*/ 1555242 h 2024669"/>
                <a:gd name="connsiteX57" fmla="*/ 858893 w 2210965"/>
                <a:gd name="connsiteY57" fmla="*/ 1654810 h 2024669"/>
                <a:gd name="connsiteX58" fmla="*/ 1070793 w 2210965"/>
                <a:gd name="connsiteY58" fmla="*/ 1654366 h 2024669"/>
                <a:gd name="connsiteX59" fmla="*/ 1135499 w 2210965"/>
                <a:gd name="connsiteY59" fmla="*/ 1689481 h 2024669"/>
                <a:gd name="connsiteX60" fmla="*/ 1282184 w 2210965"/>
                <a:gd name="connsiteY60" fmla="*/ 1679004 h 2024669"/>
                <a:gd name="connsiteX61" fmla="*/ 1350700 w 2210965"/>
                <a:gd name="connsiteY61" fmla="*/ 1613598 h 2024669"/>
                <a:gd name="connsiteX62" fmla="*/ 1384737 w 2210965"/>
                <a:gd name="connsiteY62" fmla="*/ 1617790 h 2024669"/>
                <a:gd name="connsiteX63" fmla="*/ 1391468 w 2210965"/>
                <a:gd name="connsiteY63" fmla="*/ 1669669 h 2024669"/>
                <a:gd name="connsiteX64" fmla="*/ 1399468 w 2210965"/>
                <a:gd name="connsiteY64" fmla="*/ 1832420 h 2024669"/>
                <a:gd name="connsiteX65" fmla="*/ 1401500 w 2210965"/>
                <a:gd name="connsiteY65" fmla="*/ 1822260 h 2024669"/>
                <a:gd name="connsiteX66" fmla="*/ 1403151 w 2210965"/>
                <a:gd name="connsiteY66" fmla="*/ 1836103 h 2024669"/>
                <a:gd name="connsiteX67" fmla="*/ 1491924 w 2210965"/>
                <a:gd name="connsiteY67" fmla="*/ 1954466 h 2024669"/>
                <a:gd name="connsiteX68" fmla="*/ 1539994 w 2210965"/>
                <a:gd name="connsiteY68" fmla="*/ 1983486 h 2024669"/>
                <a:gd name="connsiteX69" fmla="*/ 1688266 w 2210965"/>
                <a:gd name="connsiteY69" fmla="*/ 2021269 h 2024669"/>
                <a:gd name="connsiteX70" fmla="*/ 1975858 w 2210965"/>
                <a:gd name="connsiteY70" fmla="*/ 1980692 h 2024669"/>
                <a:gd name="connsiteX71" fmla="*/ 2085649 w 2210965"/>
                <a:gd name="connsiteY71" fmla="*/ 1956943 h 2024669"/>
                <a:gd name="connsiteX72" fmla="*/ 2168517 w 2210965"/>
                <a:gd name="connsiteY72" fmla="*/ 1934654 h 2024669"/>
                <a:gd name="connsiteX73" fmla="*/ 2197473 w 2210965"/>
                <a:gd name="connsiteY73" fmla="*/ 1905317 h 2024669"/>
                <a:gd name="connsiteX74" fmla="*/ 2209982 w 2210965"/>
                <a:gd name="connsiteY74" fmla="*/ 1868043 h 202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10965" h="2024669">
                  <a:moveTo>
                    <a:pt x="2209982" y="1868043"/>
                  </a:moveTo>
                  <a:cubicBezTo>
                    <a:pt x="2204585" y="1868615"/>
                    <a:pt x="2199314" y="1868234"/>
                    <a:pt x="2194615" y="1869758"/>
                  </a:cubicBezTo>
                  <a:cubicBezTo>
                    <a:pt x="2098984" y="1901571"/>
                    <a:pt x="2003480" y="1933702"/>
                    <a:pt x="1907849" y="1965389"/>
                  </a:cubicBezTo>
                  <a:cubicBezTo>
                    <a:pt x="1885180" y="1972882"/>
                    <a:pt x="1862574" y="1980756"/>
                    <a:pt x="1838126" y="1980629"/>
                  </a:cubicBezTo>
                  <a:cubicBezTo>
                    <a:pt x="1763958" y="1980438"/>
                    <a:pt x="1689918" y="1980565"/>
                    <a:pt x="1615749" y="1980565"/>
                  </a:cubicBezTo>
                  <a:cubicBezTo>
                    <a:pt x="1604319" y="1980565"/>
                    <a:pt x="1593651" y="1980438"/>
                    <a:pt x="1583618" y="1972056"/>
                  </a:cubicBezTo>
                  <a:cubicBezTo>
                    <a:pt x="1554155" y="1947482"/>
                    <a:pt x="1523357" y="1924431"/>
                    <a:pt x="1493893" y="1899857"/>
                  </a:cubicBezTo>
                  <a:cubicBezTo>
                    <a:pt x="1482844" y="1890649"/>
                    <a:pt x="1470843" y="1881569"/>
                    <a:pt x="1464874" y="1867598"/>
                  </a:cubicBezTo>
                  <a:cubicBezTo>
                    <a:pt x="1454904" y="1844485"/>
                    <a:pt x="1440426" y="1824291"/>
                    <a:pt x="1423662" y="1805686"/>
                  </a:cubicBezTo>
                  <a:cubicBezTo>
                    <a:pt x="1414835" y="1795844"/>
                    <a:pt x="1411089" y="1784477"/>
                    <a:pt x="1409882" y="1771967"/>
                  </a:cubicBezTo>
                  <a:cubicBezTo>
                    <a:pt x="1409692" y="1769872"/>
                    <a:pt x="1413248" y="1767522"/>
                    <a:pt x="1415597" y="1764729"/>
                  </a:cubicBezTo>
                  <a:cubicBezTo>
                    <a:pt x="1423281" y="1770761"/>
                    <a:pt x="1419534" y="1784287"/>
                    <a:pt x="1432806" y="1786382"/>
                  </a:cubicBezTo>
                  <a:cubicBezTo>
                    <a:pt x="1430266" y="1733995"/>
                    <a:pt x="1430456" y="1681988"/>
                    <a:pt x="1423852" y="1630807"/>
                  </a:cubicBezTo>
                  <a:cubicBezTo>
                    <a:pt x="1421566" y="1613598"/>
                    <a:pt x="1429059" y="1591691"/>
                    <a:pt x="1408676" y="1576578"/>
                  </a:cubicBezTo>
                  <a:cubicBezTo>
                    <a:pt x="1312981" y="1505267"/>
                    <a:pt x="1217858" y="1433132"/>
                    <a:pt x="1123434" y="1360107"/>
                  </a:cubicBezTo>
                  <a:cubicBezTo>
                    <a:pt x="1110734" y="1350264"/>
                    <a:pt x="1096256" y="1341628"/>
                    <a:pt x="1086731" y="1327023"/>
                  </a:cubicBezTo>
                  <a:cubicBezTo>
                    <a:pt x="1016500" y="1218946"/>
                    <a:pt x="945443" y="1111441"/>
                    <a:pt x="875149" y="1003427"/>
                  </a:cubicBezTo>
                  <a:cubicBezTo>
                    <a:pt x="867973" y="992441"/>
                    <a:pt x="859210" y="983234"/>
                    <a:pt x="854765" y="969201"/>
                  </a:cubicBezTo>
                  <a:cubicBezTo>
                    <a:pt x="822571" y="867283"/>
                    <a:pt x="789043" y="765747"/>
                    <a:pt x="754308" y="664654"/>
                  </a:cubicBezTo>
                  <a:cubicBezTo>
                    <a:pt x="741799" y="628269"/>
                    <a:pt x="730559" y="593027"/>
                    <a:pt x="729289" y="553339"/>
                  </a:cubicBezTo>
                  <a:cubicBezTo>
                    <a:pt x="727511" y="495554"/>
                    <a:pt x="720717" y="437579"/>
                    <a:pt x="711827" y="380365"/>
                  </a:cubicBezTo>
                  <a:cubicBezTo>
                    <a:pt x="696968" y="284924"/>
                    <a:pt x="726749" y="205740"/>
                    <a:pt x="791138" y="136589"/>
                  </a:cubicBezTo>
                  <a:cubicBezTo>
                    <a:pt x="828667" y="96266"/>
                    <a:pt x="864925" y="54737"/>
                    <a:pt x="901819" y="13779"/>
                  </a:cubicBezTo>
                  <a:cubicBezTo>
                    <a:pt x="907153" y="7938"/>
                    <a:pt x="913312" y="2286"/>
                    <a:pt x="899406" y="0"/>
                  </a:cubicBezTo>
                  <a:cubicBezTo>
                    <a:pt x="876673" y="6541"/>
                    <a:pt x="853876" y="13145"/>
                    <a:pt x="831080" y="19685"/>
                  </a:cubicBezTo>
                  <a:cubicBezTo>
                    <a:pt x="828095" y="29654"/>
                    <a:pt x="825111" y="39243"/>
                    <a:pt x="818507" y="47942"/>
                  </a:cubicBezTo>
                  <a:cubicBezTo>
                    <a:pt x="791202" y="83566"/>
                    <a:pt x="764722" y="119888"/>
                    <a:pt x="736338" y="154622"/>
                  </a:cubicBezTo>
                  <a:cubicBezTo>
                    <a:pt x="717478" y="177673"/>
                    <a:pt x="705350" y="203327"/>
                    <a:pt x="696269" y="231711"/>
                  </a:cubicBezTo>
                  <a:cubicBezTo>
                    <a:pt x="680585" y="280607"/>
                    <a:pt x="680013" y="332549"/>
                    <a:pt x="663186" y="381127"/>
                  </a:cubicBezTo>
                  <a:cubicBezTo>
                    <a:pt x="653915" y="407670"/>
                    <a:pt x="647755" y="435356"/>
                    <a:pt x="640453" y="462597"/>
                  </a:cubicBezTo>
                  <a:cubicBezTo>
                    <a:pt x="634420" y="484822"/>
                    <a:pt x="636325" y="505206"/>
                    <a:pt x="644707" y="526669"/>
                  </a:cubicBezTo>
                  <a:cubicBezTo>
                    <a:pt x="657344" y="558927"/>
                    <a:pt x="673663" y="589915"/>
                    <a:pt x="684712" y="627190"/>
                  </a:cubicBezTo>
                  <a:cubicBezTo>
                    <a:pt x="637913" y="601535"/>
                    <a:pt x="595050" y="577914"/>
                    <a:pt x="551553" y="555561"/>
                  </a:cubicBezTo>
                  <a:cubicBezTo>
                    <a:pt x="454207" y="505333"/>
                    <a:pt x="361180" y="446469"/>
                    <a:pt x="259580" y="404495"/>
                  </a:cubicBezTo>
                  <a:cubicBezTo>
                    <a:pt x="250245" y="400622"/>
                    <a:pt x="237418" y="391732"/>
                    <a:pt x="231195" y="401828"/>
                  </a:cubicBezTo>
                  <a:cubicBezTo>
                    <a:pt x="223321" y="414528"/>
                    <a:pt x="239006" y="421196"/>
                    <a:pt x="247197" y="427799"/>
                  </a:cubicBezTo>
                  <a:cubicBezTo>
                    <a:pt x="275645" y="450660"/>
                    <a:pt x="306062" y="471043"/>
                    <a:pt x="336034" y="491998"/>
                  </a:cubicBezTo>
                  <a:cubicBezTo>
                    <a:pt x="393057" y="531876"/>
                    <a:pt x="448238" y="574230"/>
                    <a:pt x="508627" y="614744"/>
                  </a:cubicBezTo>
                  <a:cubicBezTo>
                    <a:pt x="440618" y="614680"/>
                    <a:pt x="377372" y="608140"/>
                    <a:pt x="313936" y="605091"/>
                  </a:cubicBezTo>
                  <a:cubicBezTo>
                    <a:pt x="251833" y="602171"/>
                    <a:pt x="188460" y="601282"/>
                    <a:pt x="129976" y="573977"/>
                  </a:cubicBezTo>
                  <a:cubicBezTo>
                    <a:pt x="121531" y="570040"/>
                    <a:pt x="112006" y="568452"/>
                    <a:pt x="102671" y="567055"/>
                  </a:cubicBezTo>
                  <a:cubicBezTo>
                    <a:pt x="92956" y="565595"/>
                    <a:pt x="4881" y="558229"/>
                    <a:pt x="119" y="569214"/>
                  </a:cubicBezTo>
                  <a:cubicBezTo>
                    <a:pt x="-3310" y="592772"/>
                    <a:pt x="68445" y="623888"/>
                    <a:pt x="85653" y="645414"/>
                  </a:cubicBezTo>
                  <a:cubicBezTo>
                    <a:pt x="177855" y="651701"/>
                    <a:pt x="269994" y="658940"/>
                    <a:pt x="362323" y="663702"/>
                  </a:cubicBezTo>
                  <a:cubicBezTo>
                    <a:pt x="384548" y="664845"/>
                    <a:pt x="400105" y="670814"/>
                    <a:pt x="411027" y="690182"/>
                  </a:cubicBezTo>
                  <a:cubicBezTo>
                    <a:pt x="451985" y="762635"/>
                    <a:pt x="507420" y="814324"/>
                    <a:pt x="593780" y="829691"/>
                  </a:cubicBezTo>
                  <a:cubicBezTo>
                    <a:pt x="633023" y="836676"/>
                    <a:pt x="670171" y="855916"/>
                    <a:pt x="708271" y="869633"/>
                  </a:cubicBezTo>
                  <a:cubicBezTo>
                    <a:pt x="707953" y="872300"/>
                    <a:pt x="707509" y="874966"/>
                    <a:pt x="707191" y="877570"/>
                  </a:cubicBezTo>
                  <a:cubicBezTo>
                    <a:pt x="564443" y="875919"/>
                    <a:pt x="421886" y="878205"/>
                    <a:pt x="275772" y="886523"/>
                  </a:cubicBezTo>
                  <a:cubicBezTo>
                    <a:pt x="281995" y="890397"/>
                    <a:pt x="285043" y="893064"/>
                    <a:pt x="288599" y="894397"/>
                  </a:cubicBezTo>
                  <a:cubicBezTo>
                    <a:pt x="357878" y="919734"/>
                    <a:pt x="427220" y="945261"/>
                    <a:pt x="496816" y="969963"/>
                  </a:cubicBezTo>
                  <a:cubicBezTo>
                    <a:pt x="509833" y="974598"/>
                    <a:pt x="521898" y="979551"/>
                    <a:pt x="531995" y="989330"/>
                  </a:cubicBezTo>
                  <a:cubicBezTo>
                    <a:pt x="583747" y="1039368"/>
                    <a:pt x="635754" y="1089025"/>
                    <a:pt x="687760" y="1138872"/>
                  </a:cubicBezTo>
                  <a:cubicBezTo>
                    <a:pt x="738941" y="1188022"/>
                    <a:pt x="788027" y="1239520"/>
                    <a:pt x="842065" y="1285304"/>
                  </a:cubicBezTo>
                  <a:cubicBezTo>
                    <a:pt x="883150" y="1320038"/>
                    <a:pt x="918011" y="1361631"/>
                    <a:pt x="966525" y="1388999"/>
                  </a:cubicBezTo>
                  <a:cubicBezTo>
                    <a:pt x="1026533" y="1422845"/>
                    <a:pt x="1030851" y="1482598"/>
                    <a:pt x="982845" y="1530922"/>
                  </a:cubicBezTo>
                  <a:cubicBezTo>
                    <a:pt x="974780" y="1538986"/>
                    <a:pt x="966589" y="1547114"/>
                    <a:pt x="958461" y="1555242"/>
                  </a:cubicBezTo>
                  <a:cubicBezTo>
                    <a:pt x="927155" y="1586547"/>
                    <a:pt x="895850" y="1617853"/>
                    <a:pt x="858893" y="1654810"/>
                  </a:cubicBezTo>
                  <a:cubicBezTo>
                    <a:pt x="935601" y="1654810"/>
                    <a:pt x="1003228" y="1655763"/>
                    <a:pt x="1070793" y="1654366"/>
                  </a:cubicBezTo>
                  <a:cubicBezTo>
                    <a:pt x="1100701" y="1653794"/>
                    <a:pt x="1118544" y="1669796"/>
                    <a:pt x="1135499" y="1689481"/>
                  </a:cubicBezTo>
                  <a:cubicBezTo>
                    <a:pt x="1178488" y="1687132"/>
                    <a:pt x="1233860" y="1682941"/>
                    <a:pt x="1282184" y="1679004"/>
                  </a:cubicBezTo>
                  <a:cubicBezTo>
                    <a:pt x="1305615" y="1657858"/>
                    <a:pt x="1328983" y="1636649"/>
                    <a:pt x="1350700" y="1613598"/>
                  </a:cubicBezTo>
                  <a:cubicBezTo>
                    <a:pt x="1367718" y="1595628"/>
                    <a:pt x="1380228" y="1597597"/>
                    <a:pt x="1384737" y="1617790"/>
                  </a:cubicBezTo>
                  <a:cubicBezTo>
                    <a:pt x="1388610" y="1635062"/>
                    <a:pt x="1392166" y="1652334"/>
                    <a:pt x="1391468" y="1669669"/>
                  </a:cubicBezTo>
                  <a:lnTo>
                    <a:pt x="1399468" y="1832420"/>
                  </a:lnTo>
                  <a:cubicBezTo>
                    <a:pt x="1400167" y="1829054"/>
                    <a:pt x="1400865" y="1825689"/>
                    <a:pt x="1401500" y="1822260"/>
                  </a:cubicBezTo>
                  <a:cubicBezTo>
                    <a:pt x="1400993" y="1826768"/>
                    <a:pt x="1401310" y="1831658"/>
                    <a:pt x="1403151" y="1836103"/>
                  </a:cubicBezTo>
                  <a:cubicBezTo>
                    <a:pt x="1423344" y="1882521"/>
                    <a:pt x="1437378" y="1933131"/>
                    <a:pt x="1491924" y="1954466"/>
                  </a:cubicBezTo>
                  <a:cubicBezTo>
                    <a:pt x="1509133" y="1961197"/>
                    <a:pt x="1525580" y="1971739"/>
                    <a:pt x="1539994" y="1983486"/>
                  </a:cubicBezTo>
                  <a:cubicBezTo>
                    <a:pt x="1583872" y="2019046"/>
                    <a:pt x="1631116" y="2031365"/>
                    <a:pt x="1688266" y="2021269"/>
                  </a:cubicBezTo>
                  <a:cubicBezTo>
                    <a:pt x="1783453" y="2004378"/>
                    <a:pt x="1881052" y="2002663"/>
                    <a:pt x="1975858" y="1980692"/>
                  </a:cubicBezTo>
                  <a:cubicBezTo>
                    <a:pt x="2012370" y="1972247"/>
                    <a:pt x="2047930" y="1959547"/>
                    <a:pt x="2085649" y="1956943"/>
                  </a:cubicBezTo>
                  <a:cubicBezTo>
                    <a:pt x="2113526" y="1950403"/>
                    <a:pt x="2141085" y="1942719"/>
                    <a:pt x="2168517" y="1934654"/>
                  </a:cubicBezTo>
                  <a:cubicBezTo>
                    <a:pt x="2182614" y="1930464"/>
                    <a:pt x="2199378" y="1926336"/>
                    <a:pt x="2197473" y="1905317"/>
                  </a:cubicBezTo>
                  <a:cubicBezTo>
                    <a:pt x="2195886" y="1891475"/>
                    <a:pt x="2215507" y="1884807"/>
                    <a:pt x="2209982" y="1868043"/>
                  </a:cubicBezTo>
                  <a:close/>
                </a:path>
              </a:pathLst>
            </a:custGeom>
            <a:solidFill>
              <a:srgbClr val="000000">
                <a:alpha val="30000"/>
              </a:srgbClr>
            </a:solidFill>
            <a:ln w="6350" cap="flat">
              <a:noFill/>
              <a:prstDash val="solid"/>
              <a:miter/>
            </a:ln>
          </p:spPr>
          <p:txBody>
            <a:bodyPr rtlCol="0" anchor="ctr"/>
            <a:lstStyle/>
            <a:p>
              <a:endParaRPr lang="ko-KR" altLang="en-US"/>
            </a:p>
          </p:txBody>
        </p:sp>
        <p:sp>
          <p:nvSpPr>
            <p:cNvPr id="69" name="자유형: 도형 68">
              <a:extLst>
                <a:ext uri="{FF2B5EF4-FFF2-40B4-BE49-F238E27FC236}">
                  <a16:creationId xmlns:a16="http://schemas.microsoft.com/office/drawing/2014/main" id="{BBC5E42A-C83C-4D85-AF63-3A1B4984F63A}"/>
                </a:ext>
              </a:extLst>
            </p:cNvPr>
            <p:cNvSpPr/>
            <p:nvPr/>
          </p:nvSpPr>
          <p:spPr>
            <a:xfrm>
              <a:off x="3692684" y="5972618"/>
              <a:ext cx="943909" cy="483560"/>
            </a:xfrm>
            <a:custGeom>
              <a:avLst/>
              <a:gdLst>
                <a:gd name="connsiteX0" fmla="*/ 826560 w 943909"/>
                <a:gd name="connsiteY0" fmla="*/ 9334 h 483560"/>
                <a:gd name="connsiteX1" fmla="*/ 763187 w 943909"/>
                <a:gd name="connsiteY1" fmla="*/ 68580 h 483560"/>
                <a:gd name="connsiteX2" fmla="*/ 679431 w 943909"/>
                <a:gd name="connsiteY2" fmla="*/ 142557 h 483560"/>
                <a:gd name="connsiteX3" fmla="*/ 675748 w 943909"/>
                <a:gd name="connsiteY3" fmla="*/ 146177 h 483560"/>
                <a:gd name="connsiteX4" fmla="*/ 677208 w 943909"/>
                <a:gd name="connsiteY4" fmla="*/ 144780 h 483560"/>
                <a:gd name="connsiteX5" fmla="*/ 707498 w 943909"/>
                <a:gd name="connsiteY5" fmla="*/ 149987 h 483560"/>
                <a:gd name="connsiteX6" fmla="*/ 690480 w 943909"/>
                <a:gd name="connsiteY6" fmla="*/ 175069 h 483560"/>
                <a:gd name="connsiteX7" fmla="*/ 580688 w 943909"/>
                <a:gd name="connsiteY7" fmla="*/ 241490 h 483560"/>
                <a:gd name="connsiteX8" fmla="*/ 572496 w 943909"/>
                <a:gd name="connsiteY8" fmla="*/ 245999 h 483560"/>
                <a:gd name="connsiteX9" fmla="*/ 299510 w 943909"/>
                <a:gd name="connsiteY9" fmla="*/ 299466 h 483560"/>
                <a:gd name="connsiteX10" fmla="*/ 187559 w 943909"/>
                <a:gd name="connsiteY10" fmla="*/ 253873 h 483560"/>
                <a:gd name="connsiteX11" fmla="*/ 62782 w 943909"/>
                <a:gd name="connsiteY11" fmla="*/ 196659 h 483560"/>
                <a:gd name="connsiteX12" fmla="*/ 11093 w 943909"/>
                <a:gd name="connsiteY12" fmla="*/ 141732 h 483560"/>
                <a:gd name="connsiteX13" fmla="*/ 1505 w 943909"/>
                <a:gd name="connsiteY13" fmla="*/ 120396 h 483560"/>
                <a:gd name="connsiteX14" fmla="*/ 2902 w 943909"/>
                <a:gd name="connsiteY14" fmla="*/ 114554 h 483560"/>
                <a:gd name="connsiteX15" fmla="*/ 11347 w 943909"/>
                <a:gd name="connsiteY15" fmla="*/ 117665 h 483560"/>
                <a:gd name="connsiteX16" fmla="*/ 69958 w 943909"/>
                <a:gd name="connsiteY16" fmla="*/ 136906 h 483560"/>
                <a:gd name="connsiteX17" fmla="*/ 341801 w 943909"/>
                <a:gd name="connsiteY17" fmla="*/ 244411 h 483560"/>
                <a:gd name="connsiteX18" fmla="*/ 409428 w 943909"/>
                <a:gd name="connsiteY18" fmla="*/ 244919 h 483560"/>
                <a:gd name="connsiteX19" fmla="*/ 519601 w 943909"/>
                <a:gd name="connsiteY19" fmla="*/ 223520 h 483560"/>
                <a:gd name="connsiteX20" fmla="*/ 532809 w 943909"/>
                <a:gd name="connsiteY20" fmla="*/ 197040 h 483560"/>
                <a:gd name="connsiteX21" fmla="*/ 430637 w 943909"/>
                <a:gd name="connsiteY21" fmla="*/ 60007 h 483560"/>
                <a:gd name="connsiteX22" fmla="*/ 520300 w 943909"/>
                <a:gd name="connsiteY22" fmla="*/ 111760 h 483560"/>
                <a:gd name="connsiteX23" fmla="*/ 547922 w 943909"/>
                <a:gd name="connsiteY23" fmla="*/ 156972 h 483560"/>
                <a:gd name="connsiteX24" fmla="*/ 580180 w 943909"/>
                <a:gd name="connsiteY24" fmla="*/ 167449 h 483560"/>
                <a:gd name="connsiteX25" fmla="*/ 602214 w 943909"/>
                <a:gd name="connsiteY25" fmla="*/ 121412 h 483560"/>
                <a:gd name="connsiteX26" fmla="*/ 573322 w 943909"/>
                <a:gd name="connsiteY26" fmla="*/ 42481 h 483560"/>
                <a:gd name="connsiteX27" fmla="*/ 583355 w 943909"/>
                <a:gd name="connsiteY27" fmla="*/ 27114 h 483560"/>
                <a:gd name="connsiteX28" fmla="*/ 684955 w 943909"/>
                <a:gd name="connsiteY28" fmla="*/ 25781 h 483560"/>
                <a:gd name="connsiteX29" fmla="*/ 679875 w 943909"/>
                <a:gd name="connsiteY29" fmla="*/ 19812 h 483560"/>
                <a:gd name="connsiteX30" fmla="*/ 826560 w 943909"/>
                <a:gd name="connsiteY30" fmla="*/ 9334 h 483560"/>
                <a:gd name="connsiteX31" fmla="*/ 935908 w 943909"/>
                <a:gd name="connsiteY31" fmla="*/ 0 h 483560"/>
                <a:gd name="connsiteX32" fmla="*/ 943909 w 943909"/>
                <a:gd name="connsiteY32" fmla="*/ 162751 h 483560"/>
                <a:gd name="connsiteX33" fmla="*/ 908285 w 943909"/>
                <a:gd name="connsiteY33" fmla="*/ 281305 h 483560"/>
                <a:gd name="connsiteX34" fmla="*/ 827196 w 943909"/>
                <a:gd name="connsiteY34" fmla="*/ 387350 h 483560"/>
                <a:gd name="connsiteX35" fmla="*/ 775634 w 943909"/>
                <a:gd name="connsiteY35" fmla="*/ 450152 h 483560"/>
                <a:gd name="connsiteX36" fmla="*/ 719627 w 943909"/>
                <a:gd name="connsiteY36" fmla="*/ 480441 h 483560"/>
                <a:gd name="connsiteX37" fmla="*/ 457689 w 943909"/>
                <a:gd name="connsiteY37" fmla="*/ 480885 h 483560"/>
                <a:gd name="connsiteX38" fmla="*/ 446196 w 943909"/>
                <a:gd name="connsiteY38" fmla="*/ 441706 h 483560"/>
                <a:gd name="connsiteX39" fmla="*/ 470516 w 943909"/>
                <a:gd name="connsiteY39" fmla="*/ 391732 h 483560"/>
                <a:gd name="connsiteX40" fmla="*/ 511855 w 943909"/>
                <a:gd name="connsiteY40" fmla="*/ 361442 h 483560"/>
                <a:gd name="connsiteX41" fmla="*/ 712515 w 943909"/>
                <a:gd name="connsiteY41" fmla="*/ 283591 h 483560"/>
                <a:gd name="connsiteX42" fmla="*/ 843579 w 943909"/>
                <a:gd name="connsiteY42" fmla="*/ 192596 h 483560"/>
                <a:gd name="connsiteX43" fmla="*/ 871201 w 943909"/>
                <a:gd name="connsiteY43" fmla="*/ 159385 h 483560"/>
                <a:gd name="connsiteX44" fmla="*/ 926827 w 943909"/>
                <a:gd name="connsiteY44" fmla="*/ 36830 h 483560"/>
                <a:gd name="connsiteX45" fmla="*/ 935908 w 943909"/>
                <a:gd name="connsiteY45" fmla="*/ 0 h 48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43909" h="483560">
                  <a:moveTo>
                    <a:pt x="826560" y="9334"/>
                  </a:moveTo>
                  <a:cubicBezTo>
                    <a:pt x="805097" y="28702"/>
                    <a:pt x="783570" y="48006"/>
                    <a:pt x="763187" y="68580"/>
                  </a:cubicBezTo>
                  <a:cubicBezTo>
                    <a:pt x="736073" y="95821"/>
                    <a:pt x="706164" y="120142"/>
                    <a:pt x="679431" y="142557"/>
                  </a:cubicBezTo>
                  <a:cubicBezTo>
                    <a:pt x="671302" y="144145"/>
                    <a:pt x="677780" y="149860"/>
                    <a:pt x="675748" y="146177"/>
                  </a:cubicBezTo>
                  <a:cubicBezTo>
                    <a:pt x="675430" y="145542"/>
                    <a:pt x="676001" y="145351"/>
                    <a:pt x="677208" y="144780"/>
                  </a:cubicBezTo>
                  <a:cubicBezTo>
                    <a:pt x="688701" y="139128"/>
                    <a:pt x="701656" y="138430"/>
                    <a:pt x="707498" y="149987"/>
                  </a:cubicBezTo>
                  <a:cubicBezTo>
                    <a:pt x="714800" y="164338"/>
                    <a:pt x="699370" y="169354"/>
                    <a:pt x="690480" y="175069"/>
                  </a:cubicBezTo>
                  <a:cubicBezTo>
                    <a:pt x="654539" y="198247"/>
                    <a:pt x="615232" y="215900"/>
                    <a:pt x="580688" y="241490"/>
                  </a:cubicBezTo>
                  <a:cubicBezTo>
                    <a:pt x="578021" y="243077"/>
                    <a:pt x="574782" y="243967"/>
                    <a:pt x="572496" y="245999"/>
                  </a:cubicBezTo>
                  <a:cubicBezTo>
                    <a:pt x="491598" y="315023"/>
                    <a:pt x="394443" y="303720"/>
                    <a:pt x="299510" y="299466"/>
                  </a:cubicBezTo>
                  <a:cubicBezTo>
                    <a:pt x="258235" y="297624"/>
                    <a:pt x="224517" y="269875"/>
                    <a:pt x="187559" y="253873"/>
                  </a:cubicBezTo>
                  <a:cubicBezTo>
                    <a:pt x="145650" y="235775"/>
                    <a:pt x="104311" y="216027"/>
                    <a:pt x="62782" y="196659"/>
                  </a:cubicBezTo>
                  <a:cubicBezTo>
                    <a:pt x="37763" y="184975"/>
                    <a:pt x="20174" y="167703"/>
                    <a:pt x="11093" y="141732"/>
                  </a:cubicBezTo>
                  <a:cubicBezTo>
                    <a:pt x="12300" y="132651"/>
                    <a:pt x="6394" y="126809"/>
                    <a:pt x="1505" y="120396"/>
                  </a:cubicBezTo>
                  <a:cubicBezTo>
                    <a:pt x="425" y="119062"/>
                    <a:pt x="-1861" y="114744"/>
                    <a:pt x="2902" y="114554"/>
                  </a:cubicBezTo>
                  <a:cubicBezTo>
                    <a:pt x="5696" y="114427"/>
                    <a:pt x="8553" y="116586"/>
                    <a:pt x="11347" y="117665"/>
                  </a:cubicBezTo>
                  <a:cubicBezTo>
                    <a:pt x="33064" y="117602"/>
                    <a:pt x="51479" y="127317"/>
                    <a:pt x="69958" y="136906"/>
                  </a:cubicBezTo>
                  <a:cubicBezTo>
                    <a:pt x="156825" y="182308"/>
                    <a:pt x="244138" y="225806"/>
                    <a:pt x="341801" y="244411"/>
                  </a:cubicBezTo>
                  <a:cubicBezTo>
                    <a:pt x="364852" y="248856"/>
                    <a:pt x="386696" y="250698"/>
                    <a:pt x="409428" y="244919"/>
                  </a:cubicBezTo>
                  <a:cubicBezTo>
                    <a:pt x="445878" y="235966"/>
                    <a:pt x="482707" y="229616"/>
                    <a:pt x="519601" y="223520"/>
                  </a:cubicBezTo>
                  <a:cubicBezTo>
                    <a:pt x="538270" y="221678"/>
                    <a:pt x="537000" y="211708"/>
                    <a:pt x="532809" y="197040"/>
                  </a:cubicBezTo>
                  <a:cubicBezTo>
                    <a:pt x="512680" y="127444"/>
                    <a:pt x="507282" y="119507"/>
                    <a:pt x="430637" y="60007"/>
                  </a:cubicBezTo>
                  <a:cubicBezTo>
                    <a:pt x="490264" y="60769"/>
                    <a:pt x="490201" y="60833"/>
                    <a:pt x="520300" y="111760"/>
                  </a:cubicBezTo>
                  <a:cubicBezTo>
                    <a:pt x="529253" y="127000"/>
                    <a:pt x="541382" y="140779"/>
                    <a:pt x="547922" y="156972"/>
                  </a:cubicBezTo>
                  <a:cubicBezTo>
                    <a:pt x="555606" y="175831"/>
                    <a:pt x="564369" y="173164"/>
                    <a:pt x="580180" y="167449"/>
                  </a:cubicBezTo>
                  <a:cubicBezTo>
                    <a:pt x="604564" y="158559"/>
                    <a:pt x="616312" y="149415"/>
                    <a:pt x="602214" y="121412"/>
                  </a:cubicBezTo>
                  <a:cubicBezTo>
                    <a:pt x="589705" y="96520"/>
                    <a:pt x="582657" y="68961"/>
                    <a:pt x="573322" y="42481"/>
                  </a:cubicBezTo>
                  <a:cubicBezTo>
                    <a:pt x="569957" y="32893"/>
                    <a:pt x="566464" y="19812"/>
                    <a:pt x="583355" y="27114"/>
                  </a:cubicBezTo>
                  <a:cubicBezTo>
                    <a:pt x="617772" y="42100"/>
                    <a:pt x="650538" y="17652"/>
                    <a:pt x="684955" y="25781"/>
                  </a:cubicBezTo>
                  <a:cubicBezTo>
                    <a:pt x="683240" y="23749"/>
                    <a:pt x="681589" y="21780"/>
                    <a:pt x="679875" y="19812"/>
                  </a:cubicBezTo>
                  <a:cubicBezTo>
                    <a:pt x="722864" y="17399"/>
                    <a:pt x="778237" y="13271"/>
                    <a:pt x="826560" y="9334"/>
                  </a:cubicBezTo>
                  <a:close/>
                  <a:moveTo>
                    <a:pt x="935908" y="0"/>
                  </a:moveTo>
                  <a:lnTo>
                    <a:pt x="943909" y="162751"/>
                  </a:lnTo>
                  <a:cubicBezTo>
                    <a:pt x="935717" y="202883"/>
                    <a:pt x="920858" y="241808"/>
                    <a:pt x="908285" y="281305"/>
                  </a:cubicBezTo>
                  <a:cubicBezTo>
                    <a:pt x="894125" y="325691"/>
                    <a:pt x="853802" y="351536"/>
                    <a:pt x="827196" y="387350"/>
                  </a:cubicBezTo>
                  <a:cubicBezTo>
                    <a:pt x="811003" y="409067"/>
                    <a:pt x="792334" y="428815"/>
                    <a:pt x="775634" y="450152"/>
                  </a:cubicBezTo>
                  <a:cubicBezTo>
                    <a:pt x="758806" y="463550"/>
                    <a:pt x="750678" y="493204"/>
                    <a:pt x="719627" y="480441"/>
                  </a:cubicBezTo>
                  <a:cubicBezTo>
                    <a:pt x="632314" y="469455"/>
                    <a:pt x="544938" y="471678"/>
                    <a:pt x="457689" y="480885"/>
                  </a:cubicBezTo>
                  <a:cubicBezTo>
                    <a:pt x="440798" y="464439"/>
                    <a:pt x="436925" y="455359"/>
                    <a:pt x="446196" y="441706"/>
                  </a:cubicBezTo>
                  <a:cubicBezTo>
                    <a:pt x="456864" y="426021"/>
                    <a:pt x="464293" y="409448"/>
                    <a:pt x="470516" y="391732"/>
                  </a:cubicBezTo>
                  <a:cubicBezTo>
                    <a:pt x="477184" y="372999"/>
                    <a:pt x="496170" y="369062"/>
                    <a:pt x="511855" y="361442"/>
                  </a:cubicBezTo>
                  <a:cubicBezTo>
                    <a:pt x="579482" y="337185"/>
                    <a:pt x="651237" y="322834"/>
                    <a:pt x="712515" y="283591"/>
                  </a:cubicBezTo>
                  <a:cubicBezTo>
                    <a:pt x="757219" y="255016"/>
                    <a:pt x="799573" y="222440"/>
                    <a:pt x="843579" y="192596"/>
                  </a:cubicBezTo>
                  <a:cubicBezTo>
                    <a:pt x="855834" y="184277"/>
                    <a:pt x="865232" y="173291"/>
                    <a:pt x="871201" y="159385"/>
                  </a:cubicBezTo>
                  <a:cubicBezTo>
                    <a:pt x="888918" y="118173"/>
                    <a:pt x="907015" y="77026"/>
                    <a:pt x="926827" y="36830"/>
                  </a:cubicBezTo>
                  <a:cubicBezTo>
                    <a:pt x="932860" y="24511"/>
                    <a:pt x="935463" y="12255"/>
                    <a:pt x="935908" y="0"/>
                  </a:cubicBezTo>
                  <a:close/>
                </a:path>
              </a:pathLst>
            </a:custGeom>
            <a:solidFill>
              <a:srgbClr val="000000">
                <a:alpha val="30000"/>
              </a:srgbClr>
            </a:solidFill>
            <a:ln w="6350" cap="flat">
              <a:noFill/>
              <a:prstDash val="solid"/>
              <a:miter/>
            </a:ln>
          </p:spPr>
          <p:txBody>
            <a:bodyPr rtlCol="0" anchor="ctr"/>
            <a:lstStyle/>
            <a:p>
              <a:endParaRPr lang="ko-KR" altLang="en-US"/>
            </a:p>
          </p:txBody>
        </p:sp>
        <p:sp>
          <p:nvSpPr>
            <p:cNvPr id="63" name="자유형: 도형 62">
              <a:extLst>
                <a:ext uri="{FF2B5EF4-FFF2-40B4-BE49-F238E27FC236}">
                  <a16:creationId xmlns:a16="http://schemas.microsoft.com/office/drawing/2014/main" id="{15E99211-1A98-458D-BE08-FD6C584BD756}"/>
                </a:ext>
              </a:extLst>
            </p:cNvPr>
            <p:cNvSpPr/>
            <p:nvPr/>
          </p:nvSpPr>
          <p:spPr>
            <a:xfrm>
              <a:off x="3378472" y="4490211"/>
              <a:ext cx="433382" cy="245427"/>
            </a:xfrm>
            <a:custGeom>
              <a:avLst/>
              <a:gdLst>
                <a:gd name="connsiteX0" fmla="*/ 123629 w 433382"/>
                <a:gd name="connsiteY0" fmla="*/ 0 h 245427"/>
                <a:gd name="connsiteX1" fmla="*/ 312 w 433382"/>
                <a:gd name="connsiteY1" fmla="*/ 32576 h 245427"/>
                <a:gd name="connsiteX2" fmla="*/ 433382 w 433382"/>
                <a:gd name="connsiteY2" fmla="*/ 245428 h 245427"/>
                <a:gd name="connsiteX3" fmla="*/ 406521 w 433382"/>
                <a:gd name="connsiteY3" fmla="*/ 205613 h 245427"/>
                <a:gd name="connsiteX4" fmla="*/ 276220 w 433382"/>
                <a:gd name="connsiteY4" fmla="*/ 121412 h 245427"/>
                <a:gd name="connsiteX5" fmla="*/ 123629 w 433382"/>
                <a:gd name="connsiteY5" fmla="*/ 0 h 24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382" h="245427">
                  <a:moveTo>
                    <a:pt x="123629" y="0"/>
                  </a:moveTo>
                  <a:cubicBezTo>
                    <a:pt x="82545" y="10859"/>
                    <a:pt x="41396" y="21717"/>
                    <a:pt x="312" y="32576"/>
                  </a:cubicBezTo>
                  <a:cubicBezTo>
                    <a:pt x="-10991" y="49085"/>
                    <a:pt x="287713" y="182309"/>
                    <a:pt x="433382" y="245428"/>
                  </a:cubicBezTo>
                  <a:cubicBezTo>
                    <a:pt x="425508" y="229679"/>
                    <a:pt x="414586" y="218567"/>
                    <a:pt x="406521" y="205613"/>
                  </a:cubicBezTo>
                  <a:cubicBezTo>
                    <a:pt x="376105" y="156909"/>
                    <a:pt x="334068" y="126492"/>
                    <a:pt x="276220" y="121412"/>
                  </a:cubicBezTo>
                  <a:cubicBezTo>
                    <a:pt x="198115" y="114491"/>
                    <a:pt x="162745" y="55182"/>
                    <a:pt x="123629" y="0"/>
                  </a:cubicBezTo>
                  <a:close/>
                </a:path>
              </a:pathLst>
            </a:custGeom>
            <a:solidFill>
              <a:srgbClr val="000000">
                <a:alpha val="30000"/>
              </a:srgbClr>
            </a:solidFill>
            <a:ln w="6350" cap="flat">
              <a:noFill/>
              <a:prstDash val="solid"/>
              <a:miter/>
            </a:ln>
          </p:spPr>
          <p:txBody>
            <a:bodyPr rtlCol="0" anchor="ctr"/>
            <a:lstStyle/>
            <a:p>
              <a:endParaRPr lang="ko-KR" altLang="en-US"/>
            </a:p>
          </p:txBody>
        </p:sp>
        <p:sp>
          <p:nvSpPr>
            <p:cNvPr id="64" name="자유형: 도형 63">
              <a:extLst>
                <a:ext uri="{FF2B5EF4-FFF2-40B4-BE49-F238E27FC236}">
                  <a16:creationId xmlns:a16="http://schemas.microsoft.com/office/drawing/2014/main" id="{33534554-E54E-486C-871C-876240F34CBB}"/>
                </a:ext>
              </a:extLst>
            </p:cNvPr>
            <p:cNvSpPr/>
            <p:nvPr/>
          </p:nvSpPr>
          <p:spPr>
            <a:xfrm>
              <a:off x="3009466" y="3877309"/>
              <a:ext cx="418530" cy="193738"/>
            </a:xfrm>
            <a:custGeom>
              <a:avLst/>
              <a:gdLst>
                <a:gd name="connsiteX0" fmla="*/ 337124 w 418530"/>
                <a:gd name="connsiteY0" fmla="*/ 193739 h 193738"/>
                <a:gd name="connsiteX1" fmla="*/ 418531 w 418530"/>
                <a:gd name="connsiteY1" fmla="*/ 168402 h 193738"/>
                <a:gd name="connsiteX2" fmla="*/ 2 w 418530"/>
                <a:gd name="connsiteY2" fmla="*/ 0 h 193738"/>
                <a:gd name="connsiteX3" fmla="*/ 337124 w 418530"/>
                <a:gd name="connsiteY3" fmla="*/ 193739 h 193738"/>
              </a:gdLst>
              <a:ahLst/>
              <a:cxnLst>
                <a:cxn ang="0">
                  <a:pos x="connsiteX0" y="connsiteY0"/>
                </a:cxn>
                <a:cxn ang="0">
                  <a:pos x="connsiteX1" y="connsiteY1"/>
                </a:cxn>
                <a:cxn ang="0">
                  <a:pos x="connsiteX2" y="connsiteY2"/>
                </a:cxn>
                <a:cxn ang="0">
                  <a:pos x="connsiteX3" y="connsiteY3"/>
                </a:cxn>
              </a:cxnLst>
              <a:rect l="l" t="t" r="r" b="b"/>
              <a:pathLst>
                <a:path w="418530" h="193738">
                  <a:moveTo>
                    <a:pt x="337124" y="193739"/>
                  </a:moveTo>
                  <a:cubicBezTo>
                    <a:pt x="364238" y="185230"/>
                    <a:pt x="391353" y="176784"/>
                    <a:pt x="418531" y="168402"/>
                  </a:cubicBezTo>
                  <a:cubicBezTo>
                    <a:pt x="406529" y="161925"/>
                    <a:pt x="127510" y="49593"/>
                    <a:pt x="2" y="0"/>
                  </a:cubicBezTo>
                  <a:cubicBezTo>
                    <a:pt x="-950" y="11049"/>
                    <a:pt x="308739" y="172149"/>
                    <a:pt x="337124" y="193739"/>
                  </a:cubicBezTo>
                  <a:close/>
                </a:path>
              </a:pathLst>
            </a:custGeom>
            <a:solidFill>
              <a:srgbClr val="000000">
                <a:alpha val="30000"/>
              </a:srgbClr>
            </a:solidFill>
            <a:ln w="6350" cap="flat">
              <a:noFill/>
              <a:prstDash val="solid"/>
              <a:miter/>
            </a:ln>
          </p:spPr>
          <p:txBody>
            <a:bodyPr rtlCol="0" anchor="ctr"/>
            <a:lstStyle/>
            <a:p>
              <a:endParaRPr lang="ko-KR" altLang="en-US"/>
            </a:p>
          </p:txBody>
        </p:sp>
        <p:sp>
          <p:nvSpPr>
            <p:cNvPr id="65" name="자유형: 도형 64">
              <a:extLst>
                <a:ext uri="{FF2B5EF4-FFF2-40B4-BE49-F238E27FC236}">
                  <a16:creationId xmlns:a16="http://schemas.microsoft.com/office/drawing/2014/main" id="{5AF3D316-F467-4D0C-A011-777A9C05F7D4}"/>
                </a:ext>
              </a:extLst>
            </p:cNvPr>
            <p:cNvSpPr/>
            <p:nvPr/>
          </p:nvSpPr>
          <p:spPr>
            <a:xfrm>
              <a:off x="3237243" y="3773614"/>
              <a:ext cx="434022" cy="209676"/>
            </a:xfrm>
            <a:custGeom>
              <a:avLst/>
              <a:gdLst>
                <a:gd name="connsiteX0" fmla="*/ 352996 w 434022"/>
                <a:gd name="connsiteY0" fmla="*/ 209677 h 209676"/>
                <a:gd name="connsiteX1" fmla="*/ 434022 w 434022"/>
                <a:gd name="connsiteY1" fmla="*/ 180149 h 209676"/>
                <a:gd name="connsiteX2" fmla="*/ 0 w 434022"/>
                <a:gd name="connsiteY2" fmla="*/ 0 h 209676"/>
                <a:gd name="connsiteX3" fmla="*/ 352996 w 434022"/>
                <a:gd name="connsiteY3" fmla="*/ 209677 h 209676"/>
              </a:gdLst>
              <a:ahLst/>
              <a:cxnLst>
                <a:cxn ang="0">
                  <a:pos x="connsiteX0" y="connsiteY0"/>
                </a:cxn>
                <a:cxn ang="0">
                  <a:pos x="connsiteX1" y="connsiteY1"/>
                </a:cxn>
                <a:cxn ang="0">
                  <a:pos x="connsiteX2" y="connsiteY2"/>
                </a:cxn>
                <a:cxn ang="0">
                  <a:pos x="connsiteX3" y="connsiteY3"/>
                </a:cxn>
              </a:cxnLst>
              <a:rect l="l" t="t" r="r" b="b"/>
              <a:pathLst>
                <a:path w="434022" h="209676">
                  <a:moveTo>
                    <a:pt x="352996" y="209677"/>
                  </a:moveTo>
                  <a:cubicBezTo>
                    <a:pt x="381191" y="202819"/>
                    <a:pt x="407352" y="191008"/>
                    <a:pt x="434022" y="180149"/>
                  </a:cubicBezTo>
                  <a:cubicBezTo>
                    <a:pt x="424751" y="175006"/>
                    <a:pt x="3873" y="889"/>
                    <a:pt x="0" y="0"/>
                  </a:cubicBezTo>
                  <a:cubicBezTo>
                    <a:pt x="9144" y="17463"/>
                    <a:pt x="249936" y="149733"/>
                    <a:pt x="352996" y="209677"/>
                  </a:cubicBezTo>
                  <a:close/>
                </a:path>
              </a:pathLst>
            </a:custGeom>
            <a:solidFill>
              <a:srgbClr val="000000">
                <a:alpha val="30000"/>
              </a:srgbClr>
            </a:solidFill>
            <a:ln w="6350" cap="flat">
              <a:noFill/>
              <a:prstDash val="solid"/>
              <a:miter/>
            </a:ln>
          </p:spPr>
          <p:txBody>
            <a:bodyPr rtlCol="0" anchor="ctr"/>
            <a:lstStyle/>
            <a:p>
              <a:endParaRPr lang="ko-KR" altLang="en-US"/>
            </a:p>
          </p:txBody>
        </p:sp>
        <p:sp>
          <p:nvSpPr>
            <p:cNvPr id="66" name="자유형: 도형 65">
              <a:extLst>
                <a:ext uri="{FF2B5EF4-FFF2-40B4-BE49-F238E27FC236}">
                  <a16:creationId xmlns:a16="http://schemas.microsoft.com/office/drawing/2014/main" id="{8367C4B8-6FA3-4E94-95F1-084CA693BAFA}"/>
                </a:ext>
              </a:extLst>
            </p:cNvPr>
            <p:cNvSpPr/>
            <p:nvPr/>
          </p:nvSpPr>
          <p:spPr>
            <a:xfrm>
              <a:off x="5297691" y="4342257"/>
              <a:ext cx="1390958" cy="994709"/>
            </a:xfrm>
            <a:custGeom>
              <a:avLst/>
              <a:gdLst>
                <a:gd name="connsiteX0" fmla="*/ 1384173 w 1390958"/>
                <a:gd name="connsiteY0" fmla="*/ 0 h 994709"/>
                <a:gd name="connsiteX1" fmla="*/ 1191451 w 1390958"/>
                <a:gd name="connsiteY1" fmla="*/ 15875 h 994709"/>
                <a:gd name="connsiteX2" fmla="*/ 1147382 w 1390958"/>
                <a:gd name="connsiteY2" fmla="*/ 44323 h 994709"/>
                <a:gd name="connsiteX3" fmla="*/ 970407 w 1390958"/>
                <a:gd name="connsiteY3" fmla="*/ 207264 h 994709"/>
                <a:gd name="connsiteX4" fmla="*/ 870712 w 1390958"/>
                <a:gd name="connsiteY4" fmla="*/ 298958 h 994709"/>
                <a:gd name="connsiteX5" fmla="*/ 820738 w 1390958"/>
                <a:gd name="connsiteY5" fmla="*/ 34353 h 994709"/>
                <a:gd name="connsiteX6" fmla="*/ 763207 w 1390958"/>
                <a:gd name="connsiteY6" fmla="*/ 173672 h 994709"/>
                <a:gd name="connsiteX7" fmla="*/ 748855 w 1390958"/>
                <a:gd name="connsiteY7" fmla="*/ 235648 h 994709"/>
                <a:gd name="connsiteX8" fmla="*/ 776288 w 1390958"/>
                <a:gd name="connsiteY8" fmla="*/ 473456 h 994709"/>
                <a:gd name="connsiteX9" fmla="*/ 762381 w 1390958"/>
                <a:gd name="connsiteY9" fmla="*/ 505396 h 994709"/>
                <a:gd name="connsiteX10" fmla="*/ 651764 w 1390958"/>
                <a:gd name="connsiteY10" fmla="*/ 586613 h 994709"/>
                <a:gd name="connsiteX11" fmla="*/ 555815 w 1390958"/>
                <a:gd name="connsiteY11" fmla="*/ 635508 h 994709"/>
                <a:gd name="connsiteX12" fmla="*/ 525780 w 1390958"/>
                <a:gd name="connsiteY12" fmla="*/ 619315 h 994709"/>
                <a:gd name="connsiteX13" fmla="*/ 500126 w 1390958"/>
                <a:gd name="connsiteY13" fmla="*/ 469138 h 994709"/>
                <a:gd name="connsiteX14" fmla="*/ 471360 w 1390958"/>
                <a:gd name="connsiteY14" fmla="*/ 320865 h 994709"/>
                <a:gd name="connsiteX15" fmla="*/ 462915 w 1390958"/>
                <a:gd name="connsiteY15" fmla="*/ 340741 h 994709"/>
                <a:gd name="connsiteX16" fmla="*/ 438531 w 1390958"/>
                <a:gd name="connsiteY16" fmla="*/ 544385 h 994709"/>
                <a:gd name="connsiteX17" fmla="*/ 425005 w 1390958"/>
                <a:gd name="connsiteY17" fmla="*/ 567880 h 994709"/>
                <a:gd name="connsiteX18" fmla="*/ 379222 w 1390958"/>
                <a:gd name="connsiteY18" fmla="*/ 557975 h 994709"/>
                <a:gd name="connsiteX19" fmla="*/ 311658 w 1390958"/>
                <a:gd name="connsiteY19" fmla="*/ 460629 h 994709"/>
                <a:gd name="connsiteX20" fmla="*/ 253809 w 1390958"/>
                <a:gd name="connsiteY20" fmla="*/ 379540 h 994709"/>
                <a:gd name="connsiteX21" fmla="*/ 343408 w 1390958"/>
                <a:gd name="connsiteY21" fmla="*/ 622745 h 994709"/>
                <a:gd name="connsiteX22" fmla="*/ 332930 w 1390958"/>
                <a:gd name="connsiteY22" fmla="*/ 661924 h 994709"/>
                <a:gd name="connsiteX23" fmla="*/ 298767 w 1390958"/>
                <a:gd name="connsiteY23" fmla="*/ 648335 h 994709"/>
                <a:gd name="connsiteX24" fmla="*/ 156782 w 1390958"/>
                <a:gd name="connsiteY24" fmla="*/ 439229 h 994709"/>
                <a:gd name="connsiteX25" fmla="*/ 0 w 1390958"/>
                <a:gd name="connsiteY25" fmla="*/ 328740 h 994709"/>
                <a:gd name="connsiteX26" fmla="*/ 232601 w 1390958"/>
                <a:gd name="connsiteY26" fmla="*/ 593408 h 994709"/>
                <a:gd name="connsiteX27" fmla="*/ 259080 w 1390958"/>
                <a:gd name="connsiteY27" fmla="*/ 655002 h 994709"/>
                <a:gd name="connsiteX28" fmla="*/ 231203 w 1390958"/>
                <a:gd name="connsiteY28" fmla="*/ 955358 h 994709"/>
                <a:gd name="connsiteX29" fmla="*/ 285559 w 1390958"/>
                <a:gd name="connsiteY29" fmla="*/ 989266 h 994709"/>
                <a:gd name="connsiteX30" fmla="*/ 349123 w 1390958"/>
                <a:gd name="connsiteY30" fmla="*/ 963485 h 994709"/>
                <a:gd name="connsiteX31" fmla="*/ 337439 w 1390958"/>
                <a:gd name="connsiteY31" fmla="*/ 939546 h 994709"/>
                <a:gd name="connsiteX32" fmla="*/ 277622 w 1390958"/>
                <a:gd name="connsiteY32" fmla="*/ 859536 h 994709"/>
                <a:gd name="connsiteX33" fmla="*/ 269303 w 1390958"/>
                <a:gd name="connsiteY33" fmla="*/ 825309 h 994709"/>
                <a:gd name="connsiteX34" fmla="*/ 299847 w 1390958"/>
                <a:gd name="connsiteY34" fmla="*/ 821309 h 994709"/>
                <a:gd name="connsiteX35" fmla="*/ 589788 w 1390958"/>
                <a:gd name="connsiteY35" fmla="*/ 844233 h 994709"/>
                <a:gd name="connsiteX36" fmla="*/ 628396 w 1390958"/>
                <a:gd name="connsiteY36" fmla="*/ 836549 h 994709"/>
                <a:gd name="connsiteX37" fmla="*/ 1186625 w 1390958"/>
                <a:gd name="connsiteY37" fmla="*/ 512635 h 994709"/>
                <a:gd name="connsiteX38" fmla="*/ 1207579 w 1390958"/>
                <a:gd name="connsiteY38" fmla="*/ 491046 h 994709"/>
                <a:gd name="connsiteX39" fmla="*/ 1378267 w 1390958"/>
                <a:gd name="connsiteY39" fmla="*/ 91377 h 994709"/>
                <a:gd name="connsiteX40" fmla="*/ 1384173 w 1390958"/>
                <a:gd name="connsiteY40" fmla="*/ 0 h 99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90958" h="994709">
                  <a:moveTo>
                    <a:pt x="1384173" y="0"/>
                  </a:moveTo>
                  <a:cubicBezTo>
                    <a:pt x="1319975" y="5842"/>
                    <a:pt x="1259014" y="51117"/>
                    <a:pt x="1191451" y="15875"/>
                  </a:cubicBezTo>
                  <a:cubicBezTo>
                    <a:pt x="1173988" y="21018"/>
                    <a:pt x="1160399" y="32258"/>
                    <a:pt x="1147382" y="44323"/>
                  </a:cubicBezTo>
                  <a:cubicBezTo>
                    <a:pt x="1088644" y="98933"/>
                    <a:pt x="1031303" y="155130"/>
                    <a:pt x="970407" y="207264"/>
                  </a:cubicBezTo>
                  <a:cubicBezTo>
                    <a:pt x="937387" y="235521"/>
                    <a:pt x="908685" y="268605"/>
                    <a:pt x="870712" y="298958"/>
                  </a:cubicBezTo>
                  <a:cubicBezTo>
                    <a:pt x="853567" y="208090"/>
                    <a:pt x="837120" y="121221"/>
                    <a:pt x="820738" y="34353"/>
                  </a:cubicBezTo>
                  <a:cubicBezTo>
                    <a:pt x="797052" y="80391"/>
                    <a:pt x="779716" y="126873"/>
                    <a:pt x="763207" y="173672"/>
                  </a:cubicBezTo>
                  <a:cubicBezTo>
                    <a:pt x="756158" y="193548"/>
                    <a:pt x="745172" y="210884"/>
                    <a:pt x="748855" y="235648"/>
                  </a:cubicBezTo>
                  <a:cubicBezTo>
                    <a:pt x="760413" y="314579"/>
                    <a:pt x="767461" y="394145"/>
                    <a:pt x="776288" y="473456"/>
                  </a:cubicBezTo>
                  <a:cubicBezTo>
                    <a:pt x="777748" y="486791"/>
                    <a:pt x="774509" y="496824"/>
                    <a:pt x="762381" y="505396"/>
                  </a:cubicBezTo>
                  <a:cubicBezTo>
                    <a:pt x="725043" y="531876"/>
                    <a:pt x="689483" y="560832"/>
                    <a:pt x="651764" y="586613"/>
                  </a:cubicBezTo>
                  <a:cubicBezTo>
                    <a:pt x="622109" y="606870"/>
                    <a:pt x="594487" y="631444"/>
                    <a:pt x="555815" y="635508"/>
                  </a:cubicBezTo>
                  <a:cubicBezTo>
                    <a:pt x="540258" y="637096"/>
                    <a:pt x="528955" y="638111"/>
                    <a:pt x="525780" y="619315"/>
                  </a:cubicBezTo>
                  <a:cubicBezTo>
                    <a:pt x="517334" y="569214"/>
                    <a:pt x="509270" y="519113"/>
                    <a:pt x="500126" y="469138"/>
                  </a:cubicBezTo>
                  <a:cubicBezTo>
                    <a:pt x="491172" y="419862"/>
                    <a:pt x="481139" y="370840"/>
                    <a:pt x="471360" y="320865"/>
                  </a:cubicBezTo>
                  <a:cubicBezTo>
                    <a:pt x="459803" y="326009"/>
                    <a:pt x="463677" y="334264"/>
                    <a:pt x="462915" y="340741"/>
                  </a:cubicBezTo>
                  <a:cubicBezTo>
                    <a:pt x="454787" y="408622"/>
                    <a:pt x="446913" y="476504"/>
                    <a:pt x="438531" y="544385"/>
                  </a:cubicBezTo>
                  <a:cubicBezTo>
                    <a:pt x="437388" y="553720"/>
                    <a:pt x="440817" y="568452"/>
                    <a:pt x="425005" y="567880"/>
                  </a:cubicBezTo>
                  <a:cubicBezTo>
                    <a:pt x="409511" y="567309"/>
                    <a:pt x="391604" y="576453"/>
                    <a:pt x="379222" y="557975"/>
                  </a:cubicBezTo>
                  <a:cubicBezTo>
                    <a:pt x="357188" y="525209"/>
                    <a:pt x="334391" y="492951"/>
                    <a:pt x="311658" y="460629"/>
                  </a:cubicBezTo>
                  <a:cubicBezTo>
                    <a:pt x="292608" y="433451"/>
                    <a:pt x="273113" y="406527"/>
                    <a:pt x="253809" y="379540"/>
                  </a:cubicBezTo>
                  <a:cubicBezTo>
                    <a:pt x="280924" y="462344"/>
                    <a:pt x="311213" y="542861"/>
                    <a:pt x="343408" y="622745"/>
                  </a:cubicBezTo>
                  <a:cubicBezTo>
                    <a:pt x="350647" y="640715"/>
                    <a:pt x="349440" y="651701"/>
                    <a:pt x="332930" y="661924"/>
                  </a:cubicBezTo>
                  <a:cubicBezTo>
                    <a:pt x="314452" y="673290"/>
                    <a:pt x="307594" y="661352"/>
                    <a:pt x="298767" y="648335"/>
                  </a:cubicBezTo>
                  <a:cubicBezTo>
                    <a:pt x="251777" y="578421"/>
                    <a:pt x="204089" y="508889"/>
                    <a:pt x="156782" y="439229"/>
                  </a:cubicBezTo>
                  <a:cubicBezTo>
                    <a:pt x="119634" y="384492"/>
                    <a:pt x="62992" y="343852"/>
                    <a:pt x="0" y="328740"/>
                  </a:cubicBezTo>
                  <a:cubicBezTo>
                    <a:pt x="79121" y="418338"/>
                    <a:pt x="156718" y="505142"/>
                    <a:pt x="232601" y="593408"/>
                  </a:cubicBezTo>
                  <a:cubicBezTo>
                    <a:pt x="246761" y="609854"/>
                    <a:pt x="264414" y="623824"/>
                    <a:pt x="259080" y="655002"/>
                  </a:cubicBezTo>
                  <a:cubicBezTo>
                    <a:pt x="242316" y="754190"/>
                    <a:pt x="232473" y="854520"/>
                    <a:pt x="231203" y="955358"/>
                  </a:cubicBezTo>
                  <a:cubicBezTo>
                    <a:pt x="230759" y="989203"/>
                    <a:pt x="254000" y="1003427"/>
                    <a:pt x="285559" y="989266"/>
                  </a:cubicBezTo>
                  <a:cubicBezTo>
                    <a:pt x="306514" y="979869"/>
                    <a:pt x="326453" y="968439"/>
                    <a:pt x="349123" y="963485"/>
                  </a:cubicBezTo>
                  <a:cubicBezTo>
                    <a:pt x="352425" y="952119"/>
                    <a:pt x="342709" y="946595"/>
                    <a:pt x="337439" y="939546"/>
                  </a:cubicBezTo>
                  <a:cubicBezTo>
                    <a:pt x="317945" y="912559"/>
                    <a:pt x="298513" y="885444"/>
                    <a:pt x="277622" y="859536"/>
                  </a:cubicBezTo>
                  <a:cubicBezTo>
                    <a:pt x="268795" y="848614"/>
                    <a:pt x="264223" y="836168"/>
                    <a:pt x="269303" y="825309"/>
                  </a:cubicBezTo>
                  <a:cubicBezTo>
                    <a:pt x="275209" y="812800"/>
                    <a:pt x="289496" y="820547"/>
                    <a:pt x="299847" y="821309"/>
                  </a:cubicBezTo>
                  <a:cubicBezTo>
                    <a:pt x="396494" y="828611"/>
                    <a:pt x="493141" y="836422"/>
                    <a:pt x="589788" y="844233"/>
                  </a:cubicBezTo>
                  <a:cubicBezTo>
                    <a:pt x="603440" y="845312"/>
                    <a:pt x="615696" y="843978"/>
                    <a:pt x="628396" y="836549"/>
                  </a:cubicBezTo>
                  <a:cubicBezTo>
                    <a:pt x="814260" y="728218"/>
                    <a:pt x="1000442" y="620395"/>
                    <a:pt x="1186625" y="512635"/>
                  </a:cubicBezTo>
                  <a:cubicBezTo>
                    <a:pt x="1195832" y="507238"/>
                    <a:pt x="1204023" y="501904"/>
                    <a:pt x="1207579" y="491046"/>
                  </a:cubicBezTo>
                  <a:cubicBezTo>
                    <a:pt x="1252283" y="352615"/>
                    <a:pt x="1319911" y="223965"/>
                    <a:pt x="1378267" y="91377"/>
                  </a:cubicBezTo>
                  <a:cubicBezTo>
                    <a:pt x="1392174" y="60008"/>
                    <a:pt x="1395413" y="31433"/>
                    <a:pt x="1384173" y="0"/>
                  </a:cubicBezTo>
                  <a:close/>
                </a:path>
              </a:pathLst>
            </a:custGeom>
            <a:solidFill>
              <a:srgbClr val="000000">
                <a:alpha val="30000"/>
              </a:srgbClr>
            </a:solidFill>
            <a:ln w="6350" cap="flat">
              <a:noFill/>
              <a:prstDash val="solid"/>
              <a:miter/>
            </a:ln>
          </p:spPr>
          <p:txBody>
            <a:bodyPr rtlCol="0" anchor="ctr"/>
            <a:lstStyle/>
            <a:p>
              <a:endParaRPr lang="ko-KR" altLang="en-US"/>
            </a:p>
          </p:txBody>
        </p:sp>
      </p:grpSp>
      <p:sp>
        <p:nvSpPr>
          <p:cNvPr id="87" name="TextBox 86">
            <a:extLst>
              <a:ext uri="{FF2B5EF4-FFF2-40B4-BE49-F238E27FC236}">
                <a16:creationId xmlns:a16="http://schemas.microsoft.com/office/drawing/2014/main" id="{7E85D51A-DA03-48E0-A18F-46AC2DBB52CF}"/>
              </a:ext>
            </a:extLst>
          </p:cNvPr>
          <p:cNvSpPr txBox="1"/>
          <p:nvPr/>
        </p:nvSpPr>
        <p:spPr>
          <a:xfrm flipH="1">
            <a:off x="574386" y="2255601"/>
            <a:ext cx="1567244" cy="276999"/>
          </a:xfrm>
          <a:prstGeom prst="rect">
            <a:avLst/>
          </a:prstGeom>
          <a:noFill/>
        </p:spPr>
        <p:txBody>
          <a:bodyPr wrap="square" rtlCol="0" anchor="ctr">
            <a:spAutoFit/>
          </a:bodyPr>
          <a:lstStyle/>
          <a:p>
            <a:r>
              <a:rPr lang="en-US" altLang="ko-KR" sz="1200" b="1">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89" name="TextBox 88">
            <a:extLst>
              <a:ext uri="{FF2B5EF4-FFF2-40B4-BE49-F238E27FC236}">
                <a16:creationId xmlns:a16="http://schemas.microsoft.com/office/drawing/2014/main" id="{437C36D3-FE4B-4071-A120-E791CC064A57}"/>
              </a:ext>
            </a:extLst>
          </p:cNvPr>
          <p:cNvSpPr txBox="1"/>
          <p:nvPr/>
        </p:nvSpPr>
        <p:spPr>
          <a:xfrm flipH="1">
            <a:off x="701470" y="4019264"/>
            <a:ext cx="1321694" cy="276999"/>
          </a:xfrm>
          <a:prstGeom prst="rect">
            <a:avLst/>
          </a:prstGeom>
          <a:no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90" name="TextBox 89">
            <a:extLst>
              <a:ext uri="{FF2B5EF4-FFF2-40B4-BE49-F238E27FC236}">
                <a16:creationId xmlns:a16="http://schemas.microsoft.com/office/drawing/2014/main" id="{026549DD-CEC3-4229-96E8-492A985E780E}"/>
              </a:ext>
            </a:extLst>
          </p:cNvPr>
          <p:cNvSpPr txBox="1"/>
          <p:nvPr/>
        </p:nvSpPr>
        <p:spPr>
          <a:xfrm flipH="1">
            <a:off x="269420" y="4903968"/>
            <a:ext cx="1061863" cy="276999"/>
          </a:xfrm>
          <a:prstGeom prst="rect">
            <a:avLst/>
          </a:prstGeom>
          <a:noFill/>
        </p:spPr>
        <p:txBody>
          <a:bodyPr wrap="square" rtlCol="0" anchor="ctr">
            <a:spAutoFit/>
          </a:bodyPr>
          <a:lstStyle/>
          <a:p>
            <a:r>
              <a:rPr lang="en-US" altLang="ko-KR" sz="1200" b="1" dirty="0">
                <a:solidFill>
                  <a:schemeClr val="bg1"/>
                </a:solidFill>
                <a:cs typeface="Arial" pitchFamily="34" charset="0"/>
              </a:rPr>
              <a:t>Text</a:t>
            </a:r>
            <a:endParaRPr lang="ko-KR" altLang="en-US" sz="1200" b="1" dirty="0">
              <a:solidFill>
                <a:schemeClr val="bg1"/>
              </a:solidFill>
              <a:cs typeface="Arial" pitchFamily="34" charset="0"/>
            </a:endParaRPr>
          </a:p>
        </p:txBody>
      </p:sp>
      <p:sp>
        <p:nvSpPr>
          <p:cNvPr id="3" name="TextBox 2">
            <a:extLst>
              <a:ext uri="{FF2B5EF4-FFF2-40B4-BE49-F238E27FC236}">
                <a16:creationId xmlns:a16="http://schemas.microsoft.com/office/drawing/2014/main" id="{7B8236E0-D901-CE6C-3709-F622CCEADFDD}"/>
              </a:ext>
            </a:extLst>
          </p:cNvPr>
          <p:cNvSpPr txBox="1"/>
          <p:nvPr/>
        </p:nvSpPr>
        <p:spPr>
          <a:xfrm>
            <a:off x="607790" y="1534724"/>
            <a:ext cx="6310991" cy="938719"/>
          </a:xfrm>
          <a:prstGeom prst="rect">
            <a:avLst/>
          </a:prstGeom>
          <a:noFill/>
        </p:spPr>
        <p:txBody>
          <a:bodyPr wrap="square" rtlCol="0" anchor="ctr">
            <a:spAutoFit/>
          </a:bodyPr>
          <a:lstStyle/>
          <a:p>
            <a:pPr>
              <a:lnSpc>
                <a:spcPts val="3300"/>
              </a:lnSpc>
            </a:pPr>
            <a:r>
              <a:rPr lang="en-US" altLang="ko-KR" sz="2800" b="1" dirty="0">
                <a:cs typeface="Arial" pitchFamily="34" charset="0"/>
              </a:rPr>
              <a:t>Operations &amp; Maintenance Technician</a:t>
            </a:r>
            <a:endParaRPr lang="ko-KR" altLang="en-US" sz="2800" b="1" dirty="0">
              <a:cs typeface="Arial" pitchFamily="34" charset="0"/>
            </a:endParaRPr>
          </a:p>
        </p:txBody>
      </p:sp>
      <p:sp>
        <p:nvSpPr>
          <p:cNvPr id="4" name="TextBox 3">
            <a:extLst>
              <a:ext uri="{FF2B5EF4-FFF2-40B4-BE49-F238E27FC236}">
                <a16:creationId xmlns:a16="http://schemas.microsoft.com/office/drawing/2014/main" id="{EB344744-FF0D-05F2-4EEA-7AA404F80488}"/>
              </a:ext>
            </a:extLst>
          </p:cNvPr>
          <p:cNvSpPr txBox="1"/>
          <p:nvPr/>
        </p:nvSpPr>
        <p:spPr>
          <a:xfrm>
            <a:off x="541732" y="2721168"/>
            <a:ext cx="6320441" cy="3785652"/>
          </a:xfrm>
          <a:prstGeom prst="rect">
            <a:avLst/>
          </a:prstGeom>
          <a:noFill/>
        </p:spPr>
        <p:txBody>
          <a:bodyPr wrap="square" rtlCol="0">
            <a:spAutoFit/>
          </a:bodyPr>
          <a:lstStyle/>
          <a:p>
            <a:r>
              <a:rPr lang="en-US" altLang="ko-KR" sz="1600" dirty="0">
                <a:cs typeface="Arial" pitchFamily="34" charset="0"/>
              </a:rPr>
              <a:t>The primary function as O&amp;M Technician is to:</a:t>
            </a:r>
          </a:p>
          <a:p>
            <a:pPr marL="285750" indent="-285750">
              <a:buFont typeface="Arial" panose="020B0604020202020204" pitchFamily="34" charset="0"/>
              <a:buChar char="•"/>
            </a:pPr>
            <a:r>
              <a:rPr lang="en-US" altLang="ko-KR" sz="1600" dirty="0">
                <a:cs typeface="Arial" pitchFamily="34" charset="0"/>
              </a:rPr>
              <a:t>Prepare and oversee the preparation of reports and statistics for ACRS and CAIS.</a:t>
            </a:r>
          </a:p>
          <a:p>
            <a:pPr marL="285750" indent="-285750">
              <a:buFont typeface="Arial" panose="020B0604020202020204" pitchFamily="34" charset="0"/>
              <a:buChar char="•"/>
            </a:pPr>
            <a:r>
              <a:rPr lang="en-US" altLang="ko-KR" sz="1600" dirty="0">
                <a:cs typeface="Arial" pitchFamily="34" charset="0"/>
              </a:rPr>
              <a:t>Assist with training and development programs for community O&amp;M staff.</a:t>
            </a:r>
          </a:p>
          <a:p>
            <a:pPr marL="285750" indent="-285750">
              <a:buFont typeface="Arial" panose="020B0604020202020204" pitchFamily="34" charset="0"/>
              <a:buChar char="•"/>
            </a:pPr>
            <a:r>
              <a:rPr lang="en-US" altLang="ko-KR" sz="1600" dirty="0">
                <a:cs typeface="Arial" pitchFamily="34" charset="0"/>
              </a:rPr>
              <a:t>Assist First Nations to develop and implement schedules and procedures for safety inspections and maintenance management systems and plans.</a:t>
            </a:r>
          </a:p>
          <a:p>
            <a:pPr marL="285750" indent="-285750">
              <a:buFont typeface="Arial" panose="020B0604020202020204" pitchFamily="34" charset="0"/>
              <a:buChar char="•"/>
            </a:pPr>
            <a:r>
              <a:rPr lang="en-US" altLang="ko-KR" sz="1600" dirty="0">
                <a:cs typeface="Arial" pitchFamily="34" charset="0"/>
              </a:rPr>
              <a:t>Repair, replacement and renewal of failed infrastructure elements.</a:t>
            </a:r>
          </a:p>
          <a:p>
            <a:pPr marL="285750" indent="-285750">
              <a:buFont typeface="Arial" panose="020B0604020202020204" pitchFamily="34" charset="0"/>
              <a:buChar char="•"/>
            </a:pPr>
            <a:r>
              <a:rPr lang="en-US" altLang="ko-KR" sz="1600" dirty="0">
                <a:cs typeface="Arial" pitchFamily="34" charset="0"/>
              </a:rPr>
              <a:t>Investigate mechanical failures or unexpected maintenance problems.</a:t>
            </a:r>
          </a:p>
          <a:p>
            <a:pPr marL="285750" indent="-285750">
              <a:buFont typeface="Arial" panose="020B0604020202020204" pitchFamily="34" charset="0"/>
              <a:buChar char="•"/>
            </a:pPr>
            <a:r>
              <a:rPr lang="en-US" altLang="ko-KR" sz="1600" dirty="0">
                <a:cs typeface="Arial" pitchFamily="34" charset="0"/>
              </a:rPr>
              <a:t>Tech Services, when they can, assist First Nations to plan and manage their O&amp;M budget.</a:t>
            </a:r>
          </a:p>
          <a:p>
            <a:endParaRPr lang="en-US" altLang="ko-KR" sz="1600" dirty="0">
              <a:cs typeface="Arial" pitchFamily="34" charset="0"/>
            </a:endParaRPr>
          </a:p>
        </p:txBody>
      </p:sp>
    </p:spTree>
    <p:extLst>
      <p:ext uri="{BB962C8B-B14F-4D97-AF65-F5344CB8AC3E}">
        <p14:creationId xmlns:p14="http://schemas.microsoft.com/office/powerpoint/2010/main" val="420127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904E596-83D6-49B3-B107-442592C5CF19}"/>
              </a:ext>
            </a:extLst>
          </p:cNvPr>
          <p:cNvSpPr txBox="1"/>
          <p:nvPr/>
        </p:nvSpPr>
        <p:spPr>
          <a:xfrm>
            <a:off x="3902599" y="3914481"/>
            <a:ext cx="3053072" cy="1261884"/>
          </a:xfrm>
          <a:prstGeom prst="rect">
            <a:avLst/>
          </a:prstGeom>
          <a:noFill/>
        </p:spPr>
        <p:txBody>
          <a:bodyPr wrap="square" rtlCol="0" anchor="ctr">
            <a:spAutoFit/>
          </a:bodyPr>
          <a:lstStyle/>
          <a:p>
            <a:pPr algn="ctr"/>
            <a:r>
              <a:rPr lang="en-GB" altLang="ko-KR" sz="2800" dirty="0">
                <a:solidFill>
                  <a:srgbClr val="C00000"/>
                </a:solidFill>
                <a:latin typeface="Adobe Caslon Pro Bold" panose="0205070206050A020403" pitchFamily="18" charset="0"/>
                <a:cs typeface="Arial" pitchFamily="34" charset="0"/>
              </a:rPr>
              <a:t>Operations &amp; Maintenance ~ </a:t>
            </a:r>
            <a:r>
              <a:rPr lang="en-GB" altLang="ko-KR" dirty="0">
                <a:solidFill>
                  <a:srgbClr val="C00000"/>
                </a:solidFill>
                <a:latin typeface="Adobe Caslon Pro Bold" panose="0205070206050A020403" pitchFamily="18" charset="0"/>
                <a:cs typeface="Arial" pitchFamily="34" charset="0"/>
              </a:rPr>
              <a:t>Steve Carnegie</a:t>
            </a:r>
            <a:endParaRPr lang="ko-KR" altLang="en-US" sz="2800" dirty="0">
              <a:solidFill>
                <a:srgbClr val="C00000"/>
              </a:solidFill>
              <a:latin typeface="Adobe Caslon Pro Bold" panose="0205070206050A020403" pitchFamily="18" charset="0"/>
              <a:cs typeface="Arial" pitchFamily="34" charset="0"/>
            </a:endParaRPr>
          </a:p>
        </p:txBody>
      </p:sp>
      <p:sp>
        <p:nvSpPr>
          <p:cNvPr id="9" name="TextBox 8">
            <a:extLst>
              <a:ext uri="{FF2B5EF4-FFF2-40B4-BE49-F238E27FC236}">
                <a16:creationId xmlns:a16="http://schemas.microsoft.com/office/drawing/2014/main" id="{E7ADE676-0E95-4C86-8F58-E596830DE092}"/>
              </a:ext>
            </a:extLst>
          </p:cNvPr>
          <p:cNvSpPr txBox="1"/>
          <p:nvPr/>
        </p:nvSpPr>
        <p:spPr>
          <a:xfrm>
            <a:off x="7342912" y="1759005"/>
            <a:ext cx="4304145" cy="1107996"/>
          </a:xfrm>
          <a:prstGeom prst="rect">
            <a:avLst/>
          </a:prstGeom>
          <a:noFill/>
        </p:spPr>
        <p:txBody>
          <a:bodyPr wrap="square" lIns="36000" tIns="0" rIns="36000" bIns="0" rtlCol="0" anchor="ctr">
            <a:spAutoFit/>
          </a:bodyPr>
          <a:lstStyle/>
          <a:p>
            <a:r>
              <a:rPr lang="en-US" altLang="ko-KR" sz="2400" dirty="0">
                <a:solidFill>
                  <a:schemeClr val="tx1">
                    <a:lumMod val="75000"/>
                    <a:lumOff val="25000"/>
                  </a:schemeClr>
                </a:solidFill>
              </a:rPr>
              <a:t>This one area is one of our priorities and biggest financial challenge</a:t>
            </a:r>
          </a:p>
        </p:txBody>
      </p:sp>
      <p:sp>
        <p:nvSpPr>
          <p:cNvPr id="2" name="TextBox 1">
            <a:extLst>
              <a:ext uri="{FF2B5EF4-FFF2-40B4-BE49-F238E27FC236}">
                <a16:creationId xmlns:a16="http://schemas.microsoft.com/office/drawing/2014/main" id="{2B58CC9F-A9FD-0F62-7553-F7890271A2E4}"/>
              </a:ext>
            </a:extLst>
          </p:cNvPr>
          <p:cNvSpPr txBox="1"/>
          <p:nvPr/>
        </p:nvSpPr>
        <p:spPr>
          <a:xfrm>
            <a:off x="369455" y="302670"/>
            <a:ext cx="3168073" cy="7571303"/>
          </a:xfrm>
          <a:prstGeom prst="rect">
            <a:avLst/>
          </a:prstGeom>
          <a:noFill/>
        </p:spPr>
        <p:txBody>
          <a:bodyPr wrap="square" rtlCol="0">
            <a:spAutoFit/>
          </a:bodyPr>
          <a:lstStyle/>
          <a:p>
            <a:r>
              <a:rPr lang="en-US" dirty="0">
                <a:solidFill>
                  <a:srgbClr val="C00000"/>
                </a:solidFill>
              </a:rPr>
              <a:t>One of the expectations of KTC from the community level is we cover everything….for example,</a:t>
            </a:r>
          </a:p>
          <a:p>
            <a:r>
              <a:rPr lang="en-US" dirty="0">
                <a:solidFill>
                  <a:srgbClr val="C00000"/>
                </a:solidFill>
              </a:rPr>
              <a:t>Tech Services often gets emergency calls for water &amp; sewer problems and this is on a consistent basis.   In the </a:t>
            </a:r>
            <a:r>
              <a:rPr lang="en-US" u="sng" dirty="0">
                <a:solidFill>
                  <a:srgbClr val="C00000"/>
                </a:solidFill>
                <a:effectLst>
                  <a:outerShdw blurRad="38100" dist="38100" dir="2700000" algn="tl">
                    <a:srgbClr val="000000">
                      <a:alpha val="43137"/>
                    </a:srgbClr>
                  </a:outerShdw>
                </a:effectLst>
              </a:rPr>
              <a:t>5 months </a:t>
            </a:r>
            <a:r>
              <a:rPr lang="en-US" dirty="0">
                <a:solidFill>
                  <a:srgbClr val="C00000"/>
                </a:solidFill>
              </a:rPr>
              <a:t>alone we have had to send Steve into 3 communities to tend to WTP broken down, no potable water, or lift station problems.</a:t>
            </a:r>
          </a:p>
          <a:p>
            <a:endParaRPr lang="en-US" dirty="0">
              <a:solidFill>
                <a:srgbClr val="C00000"/>
              </a:solidFill>
            </a:endParaRPr>
          </a:p>
          <a:p>
            <a:r>
              <a:rPr lang="en-US" dirty="0">
                <a:solidFill>
                  <a:srgbClr val="C00000"/>
                </a:solidFill>
              </a:rPr>
              <a:t>Our area of concern is KTC has to pay for the expense of those repairs and we struggle to re-coup the money from ISC or the First Nation. For example, we spent approximately $225,000 and it comes from the Tech Services pockets if they are not paid back.</a:t>
            </a:r>
          </a:p>
          <a:p>
            <a:endParaRPr lang="en-US" dirty="0">
              <a:solidFill>
                <a:srgbClr val="002060"/>
              </a:solidFill>
            </a:endParaRPr>
          </a:p>
          <a:p>
            <a:endParaRPr lang="en-US" dirty="0">
              <a:solidFill>
                <a:srgbClr val="002060"/>
              </a:solidFill>
            </a:endParaRPr>
          </a:p>
          <a:p>
            <a:endParaRPr lang="en-CA" dirty="0"/>
          </a:p>
        </p:txBody>
      </p:sp>
    </p:spTree>
    <p:extLst>
      <p:ext uri="{BB962C8B-B14F-4D97-AF65-F5344CB8AC3E}">
        <p14:creationId xmlns:p14="http://schemas.microsoft.com/office/powerpoint/2010/main" val="388336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a:extLst>
              <a:ext uri="{FF2B5EF4-FFF2-40B4-BE49-F238E27FC236}">
                <a16:creationId xmlns:a16="http://schemas.microsoft.com/office/drawing/2014/main" id="{E40F8A18-FFA8-45A6-960A-4F561D506522}"/>
              </a:ext>
            </a:extLst>
          </p:cNvPr>
          <p:cNvGrpSpPr/>
          <p:nvPr/>
        </p:nvGrpSpPr>
        <p:grpSpPr>
          <a:xfrm>
            <a:off x="7093528" y="2809638"/>
            <a:ext cx="4267199" cy="2090756"/>
            <a:chOff x="6136289" y="2688045"/>
            <a:chExt cx="4219943" cy="2090756"/>
          </a:xfrm>
        </p:grpSpPr>
        <p:sp>
          <p:nvSpPr>
            <p:cNvPr id="10" name="TextBox 9">
              <a:extLst>
                <a:ext uri="{FF2B5EF4-FFF2-40B4-BE49-F238E27FC236}">
                  <a16:creationId xmlns:a16="http://schemas.microsoft.com/office/drawing/2014/main" id="{FE2E8406-E476-4FCC-87EB-2286510252EB}"/>
                </a:ext>
              </a:extLst>
            </p:cNvPr>
            <p:cNvSpPr txBox="1"/>
            <p:nvPr/>
          </p:nvSpPr>
          <p:spPr>
            <a:xfrm>
              <a:off x="6665542" y="2688045"/>
              <a:ext cx="3690690" cy="954107"/>
            </a:xfrm>
            <a:prstGeom prst="rect">
              <a:avLst/>
            </a:prstGeom>
            <a:noFill/>
          </p:spPr>
          <p:txBody>
            <a:bodyPr wrap="square" rtlCol="0" anchor="ctr">
              <a:spAutoFit/>
            </a:bodyPr>
            <a:lstStyle/>
            <a:p>
              <a:r>
                <a:rPr lang="en-US" altLang="ko-KR" sz="2800" b="1" dirty="0">
                  <a:solidFill>
                    <a:schemeClr val="tx1">
                      <a:lumMod val="75000"/>
                      <a:lumOff val="25000"/>
                    </a:schemeClr>
                  </a:solidFill>
                  <a:latin typeface="+mj-lt"/>
                  <a:cs typeface="Arial" pitchFamily="34" charset="0"/>
                </a:rPr>
                <a:t>Projects – 11 KTC Communities</a:t>
              </a:r>
              <a:endParaRPr lang="ko-KR" altLang="en-US" sz="2800" b="1" dirty="0">
                <a:solidFill>
                  <a:schemeClr val="tx1">
                    <a:lumMod val="75000"/>
                    <a:lumOff val="25000"/>
                  </a:schemeClr>
                </a:solidFill>
                <a:latin typeface="+mj-lt"/>
                <a:cs typeface="Arial" pitchFamily="34" charset="0"/>
              </a:endParaRPr>
            </a:p>
          </p:txBody>
        </p:sp>
        <p:sp>
          <p:nvSpPr>
            <p:cNvPr id="11" name="TextBox 10">
              <a:extLst>
                <a:ext uri="{FF2B5EF4-FFF2-40B4-BE49-F238E27FC236}">
                  <a16:creationId xmlns:a16="http://schemas.microsoft.com/office/drawing/2014/main" id="{A03E198C-2F62-4A3F-B8BD-60A5F8A2D261}"/>
                </a:ext>
              </a:extLst>
            </p:cNvPr>
            <p:cNvSpPr txBox="1"/>
            <p:nvPr/>
          </p:nvSpPr>
          <p:spPr>
            <a:xfrm>
              <a:off x="6136289" y="3824501"/>
              <a:ext cx="4101201" cy="954300"/>
            </a:xfrm>
            <a:prstGeom prst="rect">
              <a:avLst/>
            </a:prstGeom>
            <a:noFill/>
          </p:spPr>
          <p:txBody>
            <a:bodyPr wrap="square" rtlCol="0" anchor="ctr">
              <a:spAutoFit/>
            </a:bodyPr>
            <a:lstStyle/>
            <a:p>
              <a:r>
                <a:rPr lang="en-US" altLang="ko-KR" sz="1867" dirty="0">
                  <a:solidFill>
                    <a:schemeClr val="tx1">
                      <a:lumMod val="75000"/>
                      <a:lumOff val="25000"/>
                    </a:schemeClr>
                  </a:solidFill>
                  <a:cs typeface="Arial" pitchFamily="34" charset="0"/>
                </a:rPr>
                <a:t>A/Director of Technical Services, Housing &amp; Infrastructure – Linda Hunt</a:t>
              </a:r>
            </a:p>
            <a:p>
              <a:endParaRPr lang="ko-KR" altLang="en-US" sz="1867"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20969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800" dirty="0"/>
              <a:t>Role &amp; Functions</a:t>
            </a:r>
          </a:p>
        </p:txBody>
      </p:sp>
      <p:grpSp>
        <p:nvGrpSpPr>
          <p:cNvPr id="3" name="그룹 2">
            <a:extLst>
              <a:ext uri="{FF2B5EF4-FFF2-40B4-BE49-F238E27FC236}">
                <a16:creationId xmlns:a16="http://schemas.microsoft.com/office/drawing/2014/main" id="{173456BE-F4E9-4915-BC43-6FCDAA6173BE}"/>
              </a:ext>
            </a:extLst>
          </p:cNvPr>
          <p:cNvGrpSpPr/>
          <p:nvPr/>
        </p:nvGrpSpPr>
        <p:grpSpPr>
          <a:xfrm>
            <a:off x="525238" y="1396031"/>
            <a:ext cx="4830533" cy="5466285"/>
            <a:chOff x="464279" y="325260"/>
            <a:chExt cx="4061570" cy="4596118"/>
          </a:xfrm>
        </p:grpSpPr>
        <p:sp>
          <p:nvSpPr>
            <p:cNvPr id="4" name="자유형: 도형 3">
              <a:extLst>
                <a:ext uri="{FF2B5EF4-FFF2-40B4-BE49-F238E27FC236}">
                  <a16:creationId xmlns:a16="http://schemas.microsoft.com/office/drawing/2014/main" id="{3C71EE94-B51C-4AB6-A4A5-EC50322D6821}"/>
                </a:ext>
              </a:extLst>
            </p:cNvPr>
            <p:cNvSpPr/>
            <p:nvPr/>
          </p:nvSpPr>
          <p:spPr>
            <a:xfrm>
              <a:off x="2641317" y="442631"/>
              <a:ext cx="1884532" cy="1980069"/>
            </a:xfrm>
            <a:custGeom>
              <a:avLst/>
              <a:gdLst>
                <a:gd name="connsiteX0" fmla="*/ 478942 w 1884532"/>
                <a:gd name="connsiteY0" fmla="*/ 1907118 h 1980069"/>
                <a:gd name="connsiteX1" fmla="*/ 26646 w 1884532"/>
                <a:gd name="connsiteY1" fmla="*/ 1379327 h 1980069"/>
                <a:gd name="connsiteX2" fmla="*/ 147 w 1884532"/>
                <a:gd name="connsiteY2" fmla="*/ 1301634 h 1980069"/>
                <a:gd name="connsiteX3" fmla="*/ 36846 w 1884532"/>
                <a:gd name="connsiteY3" fmla="*/ 584052 h 1980069"/>
                <a:gd name="connsiteX4" fmla="*/ 71154 w 1884532"/>
                <a:gd name="connsiteY4" fmla="*/ 509434 h 1980069"/>
                <a:gd name="connsiteX5" fmla="*/ 574935 w 1884532"/>
                <a:gd name="connsiteY5" fmla="*/ 30493 h 1980069"/>
                <a:gd name="connsiteX6" fmla="*/ 656873 w 1884532"/>
                <a:gd name="connsiteY6" fmla="*/ 138 h 1980069"/>
                <a:gd name="connsiteX7" fmla="*/ 1327166 w 1884532"/>
                <a:gd name="connsiteY7" fmla="*/ 34397 h 1980069"/>
                <a:gd name="connsiteX8" fmla="*/ 1405590 w 1884532"/>
                <a:gd name="connsiteY8" fmla="*/ 72951 h 1980069"/>
                <a:gd name="connsiteX9" fmla="*/ 1857886 w 1884532"/>
                <a:gd name="connsiteY9" fmla="*/ 600742 h 1980069"/>
                <a:gd name="connsiteX10" fmla="*/ 1884385 w 1884532"/>
                <a:gd name="connsiteY10" fmla="*/ 678435 h 1980069"/>
                <a:gd name="connsiteX11" fmla="*/ 1847686 w 1884532"/>
                <a:gd name="connsiteY11" fmla="*/ 1396017 h 1980069"/>
                <a:gd name="connsiteX12" fmla="*/ 1813378 w 1884532"/>
                <a:gd name="connsiteY12" fmla="*/ 1470635 h 1980069"/>
                <a:gd name="connsiteX13" fmla="*/ 1309597 w 1884532"/>
                <a:gd name="connsiteY13" fmla="*/ 1949576 h 1980069"/>
                <a:gd name="connsiteX14" fmla="*/ 1227659 w 1884532"/>
                <a:gd name="connsiteY14" fmla="*/ 1979931 h 1980069"/>
                <a:gd name="connsiteX15" fmla="*/ 557366 w 1884532"/>
                <a:gd name="connsiteY15" fmla="*/ 1945672 h 1980069"/>
                <a:gd name="connsiteX16" fmla="*/ 478942 w 1884532"/>
                <a:gd name="connsiteY16" fmla="*/ 1907118 h 198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4532" h="1980069">
                  <a:moveTo>
                    <a:pt x="478942" y="1907118"/>
                  </a:moveTo>
                  <a:lnTo>
                    <a:pt x="26646" y="1379327"/>
                  </a:lnTo>
                  <a:cubicBezTo>
                    <a:pt x="8199" y="1357756"/>
                    <a:pt x="-1317" y="1329988"/>
                    <a:pt x="147" y="1301634"/>
                  </a:cubicBezTo>
                  <a:lnTo>
                    <a:pt x="36846" y="584052"/>
                  </a:lnTo>
                  <a:cubicBezTo>
                    <a:pt x="38310" y="555698"/>
                    <a:pt x="50559" y="529004"/>
                    <a:pt x="71154" y="509434"/>
                  </a:cubicBezTo>
                  <a:lnTo>
                    <a:pt x="574935" y="30493"/>
                  </a:lnTo>
                  <a:cubicBezTo>
                    <a:pt x="596944" y="9557"/>
                    <a:pt x="626567" y="-1374"/>
                    <a:pt x="656873" y="138"/>
                  </a:cubicBezTo>
                  <a:lnTo>
                    <a:pt x="1327166" y="34397"/>
                  </a:lnTo>
                  <a:cubicBezTo>
                    <a:pt x="1357472" y="35959"/>
                    <a:pt x="1385826" y="49868"/>
                    <a:pt x="1405590" y="72951"/>
                  </a:cubicBezTo>
                  <a:lnTo>
                    <a:pt x="1857886" y="600742"/>
                  </a:lnTo>
                  <a:cubicBezTo>
                    <a:pt x="1876333" y="622313"/>
                    <a:pt x="1885849" y="650081"/>
                    <a:pt x="1884385" y="678435"/>
                  </a:cubicBezTo>
                  <a:lnTo>
                    <a:pt x="1847686" y="1396017"/>
                  </a:lnTo>
                  <a:cubicBezTo>
                    <a:pt x="1846222" y="1424371"/>
                    <a:pt x="1833973" y="1451065"/>
                    <a:pt x="1813378" y="1470635"/>
                  </a:cubicBezTo>
                  <a:lnTo>
                    <a:pt x="1309597" y="1949576"/>
                  </a:lnTo>
                  <a:cubicBezTo>
                    <a:pt x="1287588" y="1970512"/>
                    <a:pt x="1257965" y="1981444"/>
                    <a:pt x="1227659" y="1979931"/>
                  </a:cubicBezTo>
                  <a:lnTo>
                    <a:pt x="557366" y="1945672"/>
                  </a:lnTo>
                  <a:cubicBezTo>
                    <a:pt x="527012" y="1944110"/>
                    <a:pt x="498658" y="1930202"/>
                    <a:pt x="478942" y="1907118"/>
                  </a:cubicBezTo>
                  <a:close/>
                </a:path>
              </a:pathLst>
            </a:custGeom>
            <a:solidFill>
              <a:schemeClr val="accent5"/>
            </a:solidFill>
            <a:ln w="4877" cap="flat">
              <a:noFill/>
              <a:prstDash val="solid"/>
              <a:miter/>
            </a:ln>
          </p:spPr>
          <p:txBody>
            <a:bodyPr rtlCol="0" anchor="ctr"/>
            <a:lstStyle/>
            <a:p>
              <a:endParaRPr lang="ko-KR" altLang="en-US"/>
            </a:p>
          </p:txBody>
        </p:sp>
        <p:sp>
          <p:nvSpPr>
            <p:cNvPr id="5" name="자유형: 도형 4">
              <a:extLst>
                <a:ext uri="{FF2B5EF4-FFF2-40B4-BE49-F238E27FC236}">
                  <a16:creationId xmlns:a16="http://schemas.microsoft.com/office/drawing/2014/main" id="{4760CE86-C508-4327-8C73-76C9394BB966}"/>
                </a:ext>
              </a:extLst>
            </p:cNvPr>
            <p:cNvSpPr/>
            <p:nvPr/>
          </p:nvSpPr>
          <p:spPr>
            <a:xfrm>
              <a:off x="2712421" y="529157"/>
              <a:ext cx="1720411" cy="1807652"/>
            </a:xfrm>
            <a:custGeom>
              <a:avLst/>
              <a:gdLst>
                <a:gd name="connsiteX0" fmla="*/ 434483 w 1720411"/>
                <a:gd name="connsiteY0" fmla="*/ 1738118 h 1807652"/>
                <a:gd name="connsiteX1" fmla="*/ 26646 w 1720411"/>
                <a:gd name="connsiteY1" fmla="*/ 1262202 h 1807652"/>
                <a:gd name="connsiteX2" fmla="*/ 147 w 1720411"/>
                <a:gd name="connsiteY2" fmla="*/ 1184510 h 1807652"/>
                <a:gd name="connsiteX3" fmla="*/ 33235 w 1720411"/>
                <a:gd name="connsiteY3" fmla="*/ 536959 h 1807652"/>
                <a:gd name="connsiteX4" fmla="*/ 67542 w 1720411"/>
                <a:gd name="connsiteY4" fmla="*/ 462340 h 1807652"/>
                <a:gd name="connsiteX5" fmla="*/ 521741 w 1720411"/>
                <a:gd name="connsiteY5" fmla="*/ 30493 h 1807652"/>
                <a:gd name="connsiteX6" fmla="*/ 603679 w 1720411"/>
                <a:gd name="connsiteY6" fmla="*/ 138 h 1807652"/>
                <a:gd name="connsiteX7" fmla="*/ 1207504 w 1720411"/>
                <a:gd name="connsiteY7" fmla="*/ 30981 h 1807652"/>
                <a:gd name="connsiteX8" fmla="*/ 1285928 w 1720411"/>
                <a:gd name="connsiteY8" fmla="*/ 69535 h 1807652"/>
                <a:gd name="connsiteX9" fmla="*/ 1693765 w 1720411"/>
                <a:gd name="connsiteY9" fmla="*/ 545450 h 1807652"/>
                <a:gd name="connsiteX10" fmla="*/ 1720264 w 1720411"/>
                <a:gd name="connsiteY10" fmla="*/ 623143 h 1807652"/>
                <a:gd name="connsiteX11" fmla="*/ 1687177 w 1720411"/>
                <a:gd name="connsiteY11" fmla="*/ 1270694 h 1807652"/>
                <a:gd name="connsiteX12" fmla="*/ 1652869 w 1720411"/>
                <a:gd name="connsiteY12" fmla="*/ 1345312 h 1807652"/>
                <a:gd name="connsiteX13" fmla="*/ 1198671 w 1720411"/>
                <a:gd name="connsiteY13" fmla="*/ 1777159 h 1807652"/>
                <a:gd name="connsiteX14" fmla="*/ 1116733 w 1720411"/>
                <a:gd name="connsiteY14" fmla="*/ 1807514 h 1807652"/>
                <a:gd name="connsiteX15" fmla="*/ 512908 w 1720411"/>
                <a:gd name="connsiteY15" fmla="*/ 1776671 h 1807652"/>
                <a:gd name="connsiteX16" fmla="*/ 434483 w 1720411"/>
                <a:gd name="connsiteY16" fmla="*/ 1738118 h 180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0411" h="1807652">
                  <a:moveTo>
                    <a:pt x="434483" y="1738118"/>
                  </a:moveTo>
                  <a:lnTo>
                    <a:pt x="26646" y="1262202"/>
                  </a:lnTo>
                  <a:cubicBezTo>
                    <a:pt x="8199" y="1240632"/>
                    <a:pt x="-1317" y="1212864"/>
                    <a:pt x="147" y="1184510"/>
                  </a:cubicBezTo>
                  <a:lnTo>
                    <a:pt x="33235" y="536959"/>
                  </a:lnTo>
                  <a:cubicBezTo>
                    <a:pt x="34699" y="508605"/>
                    <a:pt x="46948" y="481910"/>
                    <a:pt x="67542" y="462340"/>
                  </a:cubicBezTo>
                  <a:lnTo>
                    <a:pt x="521741" y="30493"/>
                  </a:lnTo>
                  <a:cubicBezTo>
                    <a:pt x="543751" y="9557"/>
                    <a:pt x="573373" y="-1374"/>
                    <a:pt x="603679" y="138"/>
                  </a:cubicBezTo>
                  <a:lnTo>
                    <a:pt x="1207504" y="30981"/>
                  </a:lnTo>
                  <a:cubicBezTo>
                    <a:pt x="1237810" y="32543"/>
                    <a:pt x="1266164" y="46451"/>
                    <a:pt x="1285928" y="69535"/>
                  </a:cubicBezTo>
                  <a:lnTo>
                    <a:pt x="1693765" y="545450"/>
                  </a:lnTo>
                  <a:cubicBezTo>
                    <a:pt x="1712212" y="567020"/>
                    <a:pt x="1721729" y="594789"/>
                    <a:pt x="1720264" y="623143"/>
                  </a:cubicBezTo>
                  <a:lnTo>
                    <a:pt x="1687177" y="1270694"/>
                  </a:lnTo>
                  <a:cubicBezTo>
                    <a:pt x="1685713" y="1299048"/>
                    <a:pt x="1673464" y="1325742"/>
                    <a:pt x="1652869" y="1345312"/>
                  </a:cubicBezTo>
                  <a:lnTo>
                    <a:pt x="1198671" y="1777159"/>
                  </a:lnTo>
                  <a:cubicBezTo>
                    <a:pt x="1176661" y="1798095"/>
                    <a:pt x="1147039" y="1809027"/>
                    <a:pt x="1116733" y="1807514"/>
                  </a:cubicBezTo>
                  <a:lnTo>
                    <a:pt x="512908" y="1776671"/>
                  </a:lnTo>
                  <a:cubicBezTo>
                    <a:pt x="482553" y="1775109"/>
                    <a:pt x="454199" y="1761201"/>
                    <a:pt x="434483" y="1738118"/>
                  </a:cubicBezTo>
                  <a:close/>
                </a:path>
              </a:pathLst>
            </a:custGeom>
            <a:solidFill>
              <a:schemeClr val="accent3"/>
            </a:solidFill>
            <a:ln w="4877" cap="flat">
              <a:noFill/>
              <a:prstDash val="solid"/>
              <a:miter/>
            </a:ln>
          </p:spPr>
          <p:txBody>
            <a:bodyPr rtlCol="0" anchor="ctr"/>
            <a:lstStyle/>
            <a:p>
              <a:endParaRPr lang="ko-KR" altLang="en-US"/>
            </a:p>
          </p:txBody>
        </p:sp>
        <p:grpSp>
          <p:nvGrpSpPr>
            <p:cNvPr id="6" name="그래픽 198">
              <a:extLst>
                <a:ext uri="{FF2B5EF4-FFF2-40B4-BE49-F238E27FC236}">
                  <a16:creationId xmlns:a16="http://schemas.microsoft.com/office/drawing/2014/main" id="{B2D6E64A-5CAC-4020-9E7D-98B4B206FFFA}"/>
                </a:ext>
              </a:extLst>
            </p:cNvPr>
            <p:cNvGrpSpPr/>
            <p:nvPr/>
          </p:nvGrpSpPr>
          <p:grpSpPr>
            <a:xfrm>
              <a:off x="2924014" y="769498"/>
              <a:ext cx="1289356" cy="1179158"/>
              <a:chOff x="2924014" y="769498"/>
              <a:chExt cx="1289356" cy="1179158"/>
            </a:xfrm>
            <a:solidFill>
              <a:srgbClr val="000000"/>
            </a:solidFill>
          </p:grpSpPr>
          <p:sp>
            <p:nvSpPr>
              <p:cNvPr id="26" name="자유형: 도형 25">
                <a:extLst>
                  <a:ext uri="{FF2B5EF4-FFF2-40B4-BE49-F238E27FC236}">
                    <a16:creationId xmlns:a16="http://schemas.microsoft.com/office/drawing/2014/main" id="{C8E2FF31-BFD3-47F4-9436-E325F1EE9010}"/>
                  </a:ext>
                </a:extLst>
              </p:cNvPr>
              <p:cNvSpPr/>
              <p:nvPr/>
            </p:nvSpPr>
            <p:spPr>
              <a:xfrm>
                <a:off x="2924014" y="844783"/>
                <a:ext cx="1289356" cy="1103872"/>
              </a:xfrm>
              <a:custGeom>
                <a:avLst/>
                <a:gdLst>
                  <a:gd name="connsiteX0" fmla="*/ 1287599 w 1289356"/>
                  <a:gd name="connsiteY0" fmla="*/ 1089418 h 1103872"/>
                  <a:gd name="connsiteX1" fmla="*/ 1280621 w 1289356"/>
                  <a:gd name="connsiteY1" fmla="*/ 1072582 h 1103872"/>
                  <a:gd name="connsiteX2" fmla="*/ 1268420 w 1289356"/>
                  <a:gd name="connsiteY2" fmla="*/ 1050377 h 1103872"/>
                  <a:gd name="connsiteX3" fmla="*/ 1240994 w 1289356"/>
                  <a:gd name="connsiteY3" fmla="*/ 1028709 h 1103872"/>
                  <a:gd name="connsiteX4" fmla="*/ 1229721 w 1289356"/>
                  <a:gd name="connsiteY4" fmla="*/ 1026611 h 1103872"/>
                  <a:gd name="connsiteX5" fmla="*/ 1208345 w 1289356"/>
                  <a:gd name="connsiteY5" fmla="*/ 1017192 h 1103872"/>
                  <a:gd name="connsiteX6" fmla="*/ 1166620 w 1289356"/>
                  <a:gd name="connsiteY6" fmla="*/ 1007236 h 1103872"/>
                  <a:gd name="connsiteX7" fmla="*/ 1153199 w 1289356"/>
                  <a:gd name="connsiteY7" fmla="*/ 995817 h 1103872"/>
                  <a:gd name="connsiteX8" fmla="*/ 1151687 w 1289356"/>
                  <a:gd name="connsiteY8" fmla="*/ 982689 h 1103872"/>
                  <a:gd name="connsiteX9" fmla="*/ 1142512 w 1289356"/>
                  <a:gd name="connsiteY9" fmla="*/ 940963 h 1103872"/>
                  <a:gd name="connsiteX10" fmla="*/ 1136363 w 1289356"/>
                  <a:gd name="connsiteY10" fmla="*/ 919539 h 1103872"/>
                  <a:gd name="connsiteX11" fmla="*/ 1128115 w 1289356"/>
                  <a:gd name="connsiteY11" fmla="*/ 902898 h 1103872"/>
                  <a:gd name="connsiteX12" fmla="*/ 1125529 w 1289356"/>
                  <a:gd name="connsiteY12" fmla="*/ 896700 h 1103872"/>
                  <a:gd name="connsiteX13" fmla="*/ 1091270 w 1289356"/>
                  <a:gd name="connsiteY13" fmla="*/ 858830 h 1103872"/>
                  <a:gd name="connsiteX14" fmla="*/ 1081656 w 1289356"/>
                  <a:gd name="connsiteY14" fmla="*/ 853559 h 1103872"/>
                  <a:gd name="connsiteX15" fmla="*/ 1071407 w 1289356"/>
                  <a:gd name="connsiteY15" fmla="*/ 847752 h 1103872"/>
                  <a:gd name="connsiteX16" fmla="*/ 1059549 w 1289356"/>
                  <a:gd name="connsiteY16" fmla="*/ 843164 h 1103872"/>
                  <a:gd name="connsiteX17" fmla="*/ 1038027 w 1289356"/>
                  <a:gd name="connsiteY17" fmla="*/ 825840 h 1103872"/>
                  <a:gd name="connsiteX18" fmla="*/ 1037881 w 1289356"/>
                  <a:gd name="connsiteY18" fmla="*/ 825694 h 1103872"/>
                  <a:gd name="connsiteX19" fmla="*/ 1021776 w 1289356"/>
                  <a:gd name="connsiteY19" fmla="*/ 809491 h 1103872"/>
                  <a:gd name="connsiteX20" fmla="*/ 1015627 w 1289356"/>
                  <a:gd name="connsiteY20" fmla="*/ 803684 h 1103872"/>
                  <a:gd name="connsiteX21" fmla="*/ 972974 w 1289356"/>
                  <a:gd name="connsiteY21" fmla="*/ 768156 h 1103872"/>
                  <a:gd name="connsiteX22" fmla="*/ 971461 w 1289356"/>
                  <a:gd name="connsiteY22" fmla="*/ 766936 h 1103872"/>
                  <a:gd name="connsiteX23" fmla="*/ 962921 w 1289356"/>
                  <a:gd name="connsiteY23" fmla="*/ 763373 h 1103872"/>
                  <a:gd name="connsiteX24" fmla="*/ 932664 w 1289356"/>
                  <a:gd name="connsiteY24" fmla="*/ 760104 h 1103872"/>
                  <a:gd name="connsiteX25" fmla="*/ 889816 w 1289356"/>
                  <a:gd name="connsiteY25" fmla="*/ 765326 h 1103872"/>
                  <a:gd name="connsiteX26" fmla="*/ 861755 w 1289356"/>
                  <a:gd name="connsiteY26" fmla="*/ 776257 h 1103872"/>
                  <a:gd name="connsiteX27" fmla="*/ 848871 w 1289356"/>
                  <a:gd name="connsiteY27" fmla="*/ 786652 h 1103872"/>
                  <a:gd name="connsiteX28" fmla="*/ 824470 w 1289356"/>
                  <a:gd name="connsiteY28" fmla="*/ 809442 h 1103872"/>
                  <a:gd name="connsiteX29" fmla="*/ 769568 w 1289356"/>
                  <a:gd name="connsiteY29" fmla="*/ 780601 h 1103872"/>
                  <a:gd name="connsiteX30" fmla="*/ 530976 w 1289356"/>
                  <a:gd name="connsiteY30" fmla="*/ 526734 h 1103872"/>
                  <a:gd name="connsiteX31" fmla="*/ 527999 w 1289356"/>
                  <a:gd name="connsiteY31" fmla="*/ 512825 h 1103872"/>
                  <a:gd name="connsiteX32" fmla="*/ 697878 w 1289356"/>
                  <a:gd name="connsiteY32" fmla="*/ 286726 h 1103872"/>
                  <a:gd name="connsiteX33" fmla="*/ 693584 w 1289356"/>
                  <a:gd name="connsiteY33" fmla="*/ 243683 h 1103872"/>
                  <a:gd name="connsiteX34" fmla="*/ 557476 w 1289356"/>
                  <a:gd name="connsiteY34" fmla="*/ 53502 h 1103872"/>
                  <a:gd name="connsiteX35" fmla="*/ 515360 w 1289356"/>
                  <a:gd name="connsiteY35" fmla="*/ 14558 h 1103872"/>
                  <a:gd name="connsiteX36" fmla="*/ 272375 w 1289356"/>
                  <a:gd name="connsiteY36" fmla="*/ 15 h 1103872"/>
                  <a:gd name="connsiteX37" fmla="*/ 258174 w 1289356"/>
                  <a:gd name="connsiteY37" fmla="*/ 19341 h 1103872"/>
                  <a:gd name="connsiteX38" fmla="*/ 185654 w 1289356"/>
                  <a:gd name="connsiteY38" fmla="*/ 149398 h 1103872"/>
                  <a:gd name="connsiteX39" fmla="*/ 166817 w 1289356"/>
                  <a:gd name="connsiteY39" fmla="*/ 137149 h 1103872"/>
                  <a:gd name="connsiteX40" fmla="*/ 144124 w 1289356"/>
                  <a:gd name="connsiteY40" fmla="*/ 136758 h 1103872"/>
                  <a:gd name="connsiteX41" fmla="*/ 142123 w 1289356"/>
                  <a:gd name="connsiteY41" fmla="*/ 160281 h 1103872"/>
                  <a:gd name="connsiteX42" fmla="*/ 155397 w 1289356"/>
                  <a:gd name="connsiteY42" fmla="*/ 175848 h 1103872"/>
                  <a:gd name="connsiteX43" fmla="*/ 159399 w 1289356"/>
                  <a:gd name="connsiteY43" fmla="*/ 200298 h 1103872"/>
                  <a:gd name="connsiteX44" fmla="*/ 163986 w 1289356"/>
                  <a:gd name="connsiteY44" fmla="*/ 249539 h 1103872"/>
                  <a:gd name="connsiteX45" fmla="*/ 214984 w 1289356"/>
                  <a:gd name="connsiteY45" fmla="*/ 256567 h 1103872"/>
                  <a:gd name="connsiteX46" fmla="*/ 238409 w 1289356"/>
                  <a:gd name="connsiteY46" fmla="*/ 264863 h 1103872"/>
                  <a:gd name="connsiteX47" fmla="*/ 232602 w 1289356"/>
                  <a:gd name="connsiteY47" fmla="*/ 282383 h 1103872"/>
                  <a:gd name="connsiteX48" fmla="*/ 139586 w 1289356"/>
                  <a:gd name="connsiteY48" fmla="*/ 368860 h 1103872"/>
                  <a:gd name="connsiteX49" fmla="*/ 116112 w 1289356"/>
                  <a:gd name="connsiteY49" fmla="*/ 416734 h 1103872"/>
                  <a:gd name="connsiteX50" fmla="*/ 92785 w 1289356"/>
                  <a:gd name="connsiteY50" fmla="*/ 644199 h 1103872"/>
                  <a:gd name="connsiteX51" fmla="*/ 81609 w 1289356"/>
                  <a:gd name="connsiteY51" fmla="*/ 679727 h 1103872"/>
                  <a:gd name="connsiteX52" fmla="*/ 68140 w 1289356"/>
                  <a:gd name="connsiteY52" fmla="*/ 721746 h 1103872"/>
                  <a:gd name="connsiteX53" fmla="*/ 25389 w 1289356"/>
                  <a:gd name="connsiteY53" fmla="*/ 853998 h 1103872"/>
                  <a:gd name="connsiteX54" fmla="*/ 5137 w 1289356"/>
                  <a:gd name="connsiteY54" fmla="*/ 908998 h 1103872"/>
                  <a:gd name="connsiteX55" fmla="*/ 4941 w 1289356"/>
                  <a:gd name="connsiteY55" fmla="*/ 976393 h 1103872"/>
                  <a:gd name="connsiteX56" fmla="*/ 27829 w 1289356"/>
                  <a:gd name="connsiteY56" fmla="*/ 1004210 h 1103872"/>
                  <a:gd name="connsiteX57" fmla="*/ 125970 w 1289356"/>
                  <a:gd name="connsiteY57" fmla="*/ 983226 h 1103872"/>
                  <a:gd name="connsiteX58" fmla="*/ 149736 w 1289356"/>
                  <a:gd name="connsiteY58" fmla="*/ 905777 h 1103872"/>
                  <a:gd name="connsiteX59" fmla="*/ 175992 w 1289356"/>
                  <a:gd name="connsiteY59" fmla="*/ 820472 h 1103872"/>
                  <a:gd name="connsiteX60" fmla="*/ 218352 w 1289356"/>
                  <a:gd name="connsiteY60" fmla="*/ 683046 h 1103872"/>
                  <a:gd name="connsiteX61" fmla="*/ 229674 w 1289356"/>
                  <a:gd name="connsiteY61" fmla="*/ 592079 h 1103872"/>
                  <a:gd name="connsiteX62" fmla="*/ 241728 w 1289356"/>
                  <a:gd name="connsiteY62" fmla="*/ 476272 h 1103872"/>
                  <a:gd name="connsiteX63" fmla="*/ 254221 w 1289356"/>
                  <a:gd name="connsiteY63" fmla="*/ 472027 h 1103872"/>
                  <a:gd name="connsiteX64" fmla="*/ 298484 w 1289356"/>
                  <a:gd name="connsiteY64" fmla="*/ 527758 h 1103872"/>
                  <a:gd name="connsiteX65" fmla="*/ 373688 w 1289356"/>
                  <a:gd name="connsiteY65" fmla="*/ 671870 h 1103872"/>
                  <a:gd name="connsiteX66" fmla="*/ 373541 w 1289356"/>
                  <a:gd name="connsiteY66" fmla="*/ 694368 h 1103872"/>
                  <a:gd name="connsiteX67" fmla="*/ 249682 w 1289356"/>
                  <a:gd name="connsiteY67" fmla="*/ 908266 h 1103872"/>
                  <a:gd name="connsiteX68" fmla="*/ 246022 w 1289356"/>
                  <a:gd name="connsiteY68" fmla="*/ 1013532 h 1103872"/>
                  <a:gd name="connsiteX69" fmla="*/ 269594 w 1289356"/>
                  <a:gd name="connsiteY69" fmla="*/ 1026806 h 1103872"/>
                  <a:gd name="connsiteX70" fmla="*/ 342552 w 1289356"/>
                  <a:gd name="connsiteY70" fmla="*/ 1014410 h 1103872"/>
                  <a:gd name="connsiteX71" fmla="*/ 355095 w 1289356"/>
                  <a:gd name="connsiteY71" fmla="*/ 995280 h 1103872"/>
                  <a:gd name="connsiteX72" fmla="*/ 500817 w 1289356"/>
                  <a:gd name="connsiteY72" fmla="*/ 735459 h 1103872"/>
                  <a:gd name="connsiteX73" fmla="*/ 522875 w 1289356"/>
                  <a:gd name="connsiteY73" fmla="*/ 697540 h 1103872"/>
                  <a:gd name="connsiteX74" fmla="*/ 523265 w 1289356"/>
                  <a:gd name="connsiteY74" fmla="*/ 676165 h 1103872"/>
                  <a:gd name="connsiteX75" fmla="*/ 408923 w 1289356"/>
                  <a:gd name="connsiteY75" fmla="*/ 450895 h 1103872"/>
                  <a:gd name="connsiteX76" fmla="*/ 451722 w 1289356"/>
                  <a:gd name="connsiteY76" fmla="*/ 507701 h 1103872"/>
                  <a:gd name="connsiteX77" fmla="*/ 475000 w 1289356"/>
                  <a:gd name="connsiteY77" fmla="*/ 530686 h 1103872"/>
                  <a:gd name="connsiteX78" fmla="*/ 503159 w 1289356"/>
                  <a:gd name="connsiteY78" fmla="*/ 548987 h 1103872"/>
                  <a:gd name="connsiteX79" fmla="*/ 772887 w 1289356"/>
                  <a:gd name="connsiteY79" fmla="*/ 839309 h 1103872"/>
                  <a:gd name="connsiteX80" fmla="*/ 772496 w 1289356"/>
                  <a:gd name="connsiteY80" fmla="*/ 873080 h 1103872"/>
                  <a:gd name="connsiteX81" fmla="*/ 694365 w 1289356"/>
                  <a:gd name="connsiteY81" fmla="*/ 904557 h 1103872"/>
                  <a:gd name="connsiteX82" fmla="*/ 614720 w 1289356"/>
                  <a:gd name="connsiteY82" fmla="*/ 935888 h 1103872"/>
                  <a:gd name="connsiteX83" fmla="*/ 557768 w 1289356"/>
                  <a:gd name="connsiteY83" fmla="*/ 996646 h 1103872"/>
                  <a:gd name="connsiteX84" fmla="*/ 505843 w 1289356"/>
                  <a:gd name="connsiteY84" fmla="*/ 1028855 h 1103872"/>
                  <a:gd name="connsiteX85" fmla="*/ 490666 w 1289356"/>
                  <a:gd name="connsiteY85" fmla="*/ 1033931 h 1103872"/>
                  <a:gd name="connsiteX86" fmla="*/ 483638 w 1289356"/>
                  <a:gd name="connsiteY86" fmla="*/ 1043447 h 1103872"/>
                  <a:gd name="connsiteX87" fmla="*/ 491495 w 1289356"/>
                  <a:gd name="connsiteY87" fmla="*/ 1048815 h 1103872"/>
                  <a:gd name="connsiteX88" fmla="*/ 562112 w 1289356"/>
                  <a:gd name="connsiteY88" fmla="*/ 1054525 h 1103872"/>
                  <a:gd name="connsiteX89" fmla="*/ 638047 w 1289356"/>
                  <a:gd name="connsiteY89" fmla="*/ 1060186 h 1103872"/>
                  <a:gd name="connsiteX90" fmla="*/ 789919 w 1289356"/>
                  <a:gd name="connsiteY90" fmla="*/ 1071459 h 1103872"/>
                  <a:gd name="connsiteX91" fmla="*/ 1093710 w 1289356"/>
                  <a:gd name="connsiteY91" fmla="*/ 1094006 h 1103872"/>
                  <a:gd name="connsiteX92" fmla="*/ 1182578 w 1289356"/>
                  <a:gd name="connsiteY92" fmla="*/ 1099862 h 1103872"/>
                  <a:gd name="connsiteX93" fmla="*/ 1274765 w 1289356"/>
                  <a:gd name="connsiteY93" fmla="*/ 1103229 h 1103872"/>
                  <a:gd name="connsiteX94" fmla="*/ 1287599 w 1289356"/>
                  <a:gd name="connsiteY94" fmla="*/ 1089418 h 1103872"/>
                  <a:gd name="connsiteX95" fmla="*/ 279988 w 1289356"/>
                  <a:gd name="connsiteY95" fmla="*/ 238900 h 1103872"/>
                  <a:gd name="connsiteX96" fmla="*/ 260614 w 1289356"/>
                  <a:gd name="connsiteY96" fmla="*/ 237973 h 1103872"/>
                  <a:gd name="connsiteX97" fmla="*/ 254709 w 1289356"/>
                  <a:gd name="connsiteY97" fmla="*/ 199029 h 1103872"/>
                  <a:gd name="connsiteX98" fmla="*/ 307708 w 1289356"/>
                  <a:gd name="connsiteY98" fmla="*/ 103671 h 1103872"/>
                  <a:gd name="connsiteX99" fmla="*/ 333134 w 1289356"/>
                  <a:gd name="connsiteY99" fmla="*/ 84394 h 1103872"/>
                  <a:gd name="connsiteX100" fmla="*/ 421611 w 1289356"/>
                  <a:gd name="connsiteY100" fmla="*/ 91128 h 1103872"/>
                  <a:gd name="connsiteX101" fmla="*/ 431372 w 1289356"/>
                  <a:gd name="connsiteY101" fmla="*/ 94545 h 1103872"/>
                  <a:gd name="connsiteX102" fmla="*/ 426052 w 1289356"/>
                  <a:gd name="connsiteY102" fmla="*/ 103280 h 1103872"/>
                  <a:gd name="connsiteX103" fmla="*/ 279988 w 1289356"/>
                  <a:gd name="connsiteY103" fmla="*/ 238900 h 1103872"/>
                  <a:gd name="connsiteX104" fmla="*/ 473634 w 1289356"/>
                  <a:gd name="connsiteY104" fmla="*/ 445332 h 1103872"/>
                  <a:gd name="connsiteX105" fmla="*/ 453772 w 1289356"/>
                  <a:gd name="connsiteY105" fmla="*/ 446211 h 1103872"/>
                  <a:gd name="connsiteX106" fmla="*/ 416341 w 1289356"/>
                  <a:gd name="connsiteY106" fmla="*/ 404631 h 1103872"/>
                  <a:gd name="connsiteX107" fmla="*/ 418390 w 1289356"/>
                  <a:gd name="connsiteY107" fmla="*/ 391796 h 1103872"/>
                  <a:gd name="connsiteX108" fmla="*/ 562551 w 1289356"/>
                  <a:gd name="connsiteY108" fmla="*/ 316690 h 1103872"/>
                  <a:gd name="connsiteX109" fmla="*/ 567578 w 1289356"/>
                  <a:gd name="connsiteY109" fmla="*/ 316642 h 1103872"/>
                  <a:gd name="connsiteX110" fmla="*/ 535954 w 1289356"/>
                  <a:gd name="connsiteY110" fmla="*/ 362515 h 1103872"/>
                  <a:gd name="connsiteX111" fmla="*/ 473634 w 1289356"/>
                  <a:gd name="connsiteY111" fmla="*/ 445332 h 11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89356" h="1103872">
                    <a:moveTo>
                      <a:pt x="1287599" y="1089418"/>
                    </a:moveTo>
                    <a:cubicBezTo>
                      <a:pt x="1286233" y="1083416"/>
                      <a:pt x="1289649" y="1075412"/>
                      <a:pt x="1280621" y="1072582"/>
                    </a:cubicBezTo>
                    <a:cubicBezTo>
                      <a:pt x="1276570" y="1065164"/>
                      <a:pt x="1272520" y="1057746"/>
                      <a:pt x="1268420" y="1050377"/>
                    </a:cubicBezTo>
                    <a:cubicBezTo>
                      <a:pt x="1262271" y="1039397"/>
                      <a:pt x="1256562" y="1027831"/>
                      <a:pt x="1240994" y="1028709"/>
                    </a:cubicBezTo>
                    <a:cubicBezTo>
                      <a:pt x="1237139" y="1028611"/>
                      <a:pt x="1232990" y="1029831"/>
                      <a:pt x="1229721" y="1026611"/>
                    </a:cubicBezTo>
                    <a:cubicBezTo>
                      <a:pt x="1224060" y="1020120"/>
                      <a:pt x="1217178" y="1016655"/>
                      <a:pt x="1208345" y="1017192"/>
                    </a:cubicBezTo>
                    <a:cubicBezTo>
                      <a:pt x="1193461" y="1018070"/>
                      <a:pt x="1180235" y="1011628"/>
                      <a:pt x="1166620" y="1007236"/>
                    </a:cubicBezTo>
                    <a:cubicBezTo>
                      <a:pt x="1159836" y="1006163"/>
                      <a:pt x="1155786" y="1001819"/>
                      <a:pt x="1153199" y="995817"/>
                    </a:cubicBezTo>
                    <a:cubicBezTo>
                      <a:pt x="1149930" y="991766"/>
                      <a:pt x="1151784" y="987179"/>
                      <a:pt x="1151687" y="982689"/>
                    </a:cubicBezTo>
                    <a:cubicBezTo>
                      <a:pt x="1151345" y="968244"/>
                      <a:pt x="1153004" y="953213"/>
                      <a:pt x="1142512" y="940963"/>
                    </a:cubicBezTo>
                    <a:cubicBezTo>
                      <a:pt x="1137144" y="934765"/>
                      <a:pt x="1137241" y="927055"/>
                      <a:pt x="1136363" y="919539"/>
                    </a:cubicBezTo>
                    <a:cubicBezTo>
                      <a:pt x="1133337" y="914122"/>
                      <a:pt x="1134801" y="906509"/>
                      <a:pt x="1128115" y="902898"/>
                    </a:cubicBezTo>
                    <a:cubicBezTo>
                      <a:pt x="1125577" y="901531"/>
                      <a:pt x="1125626" y="899091"/>
                      <a:pt x="1125529" y="896700"/>
                    </a:cubicBezTo>
                    <a:cubicBezTo>
                      <a:pt x="1119624" y="879083"/>
                      <a:pt x="1107472" y="867126"/>
                      <a:pt x="1091270" y="858830"/>
                    </a:cubicBezTo>
                    <a:cubicBezTo>
                      <a:pt x="1087854" y="857463"/>
                      <a:pt x="1083998" y="856927"/>
                      <a:pt x="1081656" y="853559"/>
                    </a:cubicBezTo>
                    <a:cubicBezTo>
                      <a:pt x="1079850" y="848728"/>
                      <a:pt x="1074775" y="849753"/>
                      <a:pt x="1071407" y="847752"/>
                    </a:cubicBezTo>
                    <a:cubicBezTo>
                      <a:pt x="1066869" y="847703"/>
                      <a:pt x="1062526" y="847264"/>
                      <a:pt x="1059549" y="843164"/>
                    </a:cubicBezTo>
                    <a:cubicBezTo>
                      <a:pt x="1053448" y="836088"/>
                      <a:pt x="1045152" y="831647"/>
                      <a:pt x="1038027" y="825840"/>
                    </a:cubicBezTo>
                    <a:lnTo>
                      <a:pt x="1037881" y="825694"/>
                    </a:lnTo>
                    <a:cubicBezTo>
                      <a:pt x="1033781" y="819056"/>
                      <a:pt x="1030951" y="811151"/>
                      <a:pt x="1021776" y="809491"/>
                    </a:cubicBezTo>
                    <a:cubicBezTo>
                      <a:pt x="1018945" y="808369"/>
                      <a:pt x="1016896" y="806466"/>
                      <a:pt x="1015627" y="803684"/>
                    </a:cubicBezTo>
                    <a:cubicBezTo>
                      <a:pt x="1005183" y="787335"/>
                      <a:pt x="991031" y="775428"/>
                      <a:pt x="972974" y="768156"/>
                    </a:cubicBezTo>
                    <a:cubicBezTo>
                      <a:pt x="972096" y="768205"/>
                      <a:pt x="971608" y="767814"/>
                      <a:pt x="971461" y="766936"/>
                    </a:cubicBezTo>
                    <a:cubicBezTo>
                      <a:pt x="968533" y="765911"/>
                      <a:pt x="966435" y="762885"/>
                      <a:pt x="962921" y="763373"/>
                    </a:cubicBezTo>
                    <a:cubicBezTo>
                      <a:pt x="952477" y="764886"/>
                      <a:pt x="942766" y="761665"/>
                      <a:pt x="932664" y="760104"/>
                    </a:cubicBezTo>
                    <a:cubicBezTo>
                      <a:pt x="918462" y="757957"/>
                      <a:pt x="902943" y="754784"/>
                      <a:pt x="889816" y="765326"/>
                    </a:cubicBezTo>
                    <a:cubicBezTo>
                      <a:pt x="882008" y="772939"/>
                      <a:pt x="870198" y="770401"/>
                      <a:pt x="861755" y="776257"/>
                    </a:cubicBezTo>
                    <a:cubicBezTo>
                      <a:pt x="856338" y="778307"/>
                      <a:pt x="853800" y="783968"/>
                      <a:pt x="848871" y="786652"/>
                    </a:cubicBezTo>
                    <a:cubicBezTo>
                      <a:pt x="839306" y="792703"/>
                      <a:pt x="831302" y="800463"/>
                      <a:pt x="824470" y="809442"/>
                    </a:cubicBezTo>
                    <a:cubicBezTo>
                      <a:pt x="808512" y="830476"/>
                      <a:pt x="779280" y="790946"/>
                      <a:pt x="769568" y="780601"/>
                    </a:cubicBezTo>
                    <a:cubicBezTo>
                      <a:pt x="750536" y="760397"/>
                      <a:pt x="546983" y="543180"/>
                      <a:pt x="530976" y="526734"/>
                    </a:cubicBezTo>
                    <a:cubicBezTo>
                      <a:pt x="528634" y="524342"/>
                      <a:pt x="521997" y="515655"/>
                      <a:pt x="527999" y="512825"/>
                    </a:cubicBezTo>
                    <a:cubicBezTo>
                      <a:pt x="534685" y="509702"/>
                      <a:pt x="690558" y="297316"/>
                      <a:pt x="697878" y="286726"/>
                    </a:cubicBezTo>
                    <a:cubicBezTo>
                      <a:pt x="707932" y="272134"/>
                      <a:pt x="702417" y="257250"/>
                      <a:pt x="693584" y="243683"/>
                    </a:cubicBezTo>
                    <a:cubicBezTo>
                      <a:pt x="683531" y="228262"/>
                      <a:pt x="579631" y="86590"/>
                      <a:pt x="557476" y="53502"/>
                    </a:cubicBezTo>
                    <a:cubicBezTo>
                      <a:pt x="546739" y="37495"/>
                      <a:pt x="533660" y="22025"/>
                      <a:pt x="515360" y="14558"/>
                    </a:cubicBezTo>
                    <a:cubicBezTo>
                      <a:pt x="500866" y="8605"/>
                      <a:pt x="292091" y="-424"/>
                      <a:pt x="272375" y="15"/>
                    </a:cubicBezTo>
                    <a:cubicBezTo>
                      <a:pt x="265885" y="162"/>
                      <a:pt x="260614" y="14802"/>
                      <a:pt x="258174" y="19341"/>
                    </a:cubicBezTo>
                    <a:cubicBezTo>
                      <a:pt x="252464" y="29980"/>
                      <a:pt x="192780" y="146323"/>
                      <a:pt x="185654" y="149398"/>
                    </a:cubicBezTo>
                    <a:cubicBezTo>
                      <a:pt x="176382" y="153400"/>
                      <a:pt x="173356" y="141199"/>
                      <a:pt x="166817" y="137149"/>
                    </a:cubicBezTo>
                    <a:cubicBezTo>
                      <a:pt x="159009" y="132268"/>
                      <a:pt x="150664" y="130804"/>
                      <a:pt x="144124" y="136758"/>
                    </a:cubicBezTo>
                    <a:cubicBezTo>
                      <a:pt x="137292" y="143005"/>
                      <a:pt x="135681" y="151936"/>
                      <a:pt x="142123" y="160281"/>
                    </a:cubicBezTo>
                    <a:cubicBezTo>
                      <a:pt x="146320" y="165698"/>
                      <a:pt x="150127" y="171700"/>
                      <a:pt x="155397" y="175848"/>
                    </a:cubicBezTo>
                    <a:cubicBezTo>
                      <a:pt x="164621" y="183218"/>
                      <a:pt x="165109" y="190147"/>
                      <a:pt x="159399" y="200298"/>
                    </a:cubicBezTo>
                    <a:cubicBezTo>
                      <a:pt x="149395" y="218160"/>
                      <a:pt x="151933" y="237436"/>
                      <a:pt x="163986" y="249539"/>
                    </a:cubicBezTo>
                    <a:cubicBezTo>
                      <a:pt x="178969" y="264570"/>
                      <a:pt x="195073" y="267596"/>
                      <a:pt x="214984" y="256567"/>
                    </a:cubicBezTo>
                    <a:cubicBezTo>
                      <a:pt x="227429" y="249686"/>
                      <a:pt x="232260" y="257689"/>
                      <a:pt x="238409" y="264863"/>
                    </a:cubicBezTo>
                    <a:cubicBezTo>
                      <a:pt x="246169" y="273842"/>
                      <a:pt x="237531" y="277795"/>
                      <a:pt x="232602" y="282383"/>
                    </a:cubicBezTo>
                    <a:cubicBezTo>
                      <a:pt x="201710" y="311322"/>
                      <a:pt x="170965" y="340408"/>
                      <a:pt x="139586" y="368860"/>
                    </a:cubicBezTo>
                    <a:cubicBezTo>
                      <a:pt x="125189" y="381939"/>
                      <a:pt x="118064" y="398141"/>
                      <a:pt x="116112" y="416734"/>
                    </a:cubicBezTo>
                    <a:cubicBezTo>
                      <a:pt x="108206" y="492523"/>
                      <a:pt x="100788" y="568410"/>
                      <a:pt x="92785" y="644199"/>
                    </a:cubicBezTo>
                    <a:cubicBezTo>
                      <a:pt x="91516" y="656449"/>
                      <a:pt x="85367" y="668064"/>
                      <a:pt x="81609" y="679727"/>
                    </a:cubicBezTo>
                    <a:cubicBezTo>
                      <a:pt x="77119" y="693733"/>
                      <a:pt x="72630" y="707739"/>
                      <a:pt x="68140" y="721746"/>
                    </a:cubicBezTo>
                    <a:cubicBezTo>
                      <a:pt x="54036" y="765862"/>
                      <a:pt x="40420" y="810174"/>
                      <a:pt x="25389" y="853998"/>
                    </a:cubicBezTo>
                    <a:cubicBezTo>
                      <a:pt x="19045" y="872494"/>
                      <a:pt x="10407" y="890161"/>
                      <a:pt x="5137" y="908998"/>
                    </a:cubicBezTo>
                    <a:cubicBezTo>
                      <a:pt x="-476" y="928860"/>
                      <a:pt x="-2769" y="956873"/>
                      <a:pt x="4941" y="976393"/>
                    </a:cubicBezTo>
                    <a:cubicBezTo>
                      <a:pt x="9431" y="987715"/>
                      <a:pt x="17972" y="997134"/>
                      <a:pt x="27829" y="1004210"/>
                    </a:cubicBezTo>
                    <a:cubicBezTo>
                      <a:pt x="60088" y="1027440"/>
                      <a:pt x="105668" y="1016411"/>
                      <a:pt x="125970" y="983226"/>
                    </a:cubicBezTo>
                    <a:cubicBezTo>
                      <a:pt x="140269" y="959899"/>
                      <a:pt x="142904" y="931789"/>
                      <a:pt x="149736" y="905777"/>
                    </a:cubicBezTo>
                    <a:cubicBezTo>
                      <a:pt x="157252" y="876984"/>
                      <a:pt x="167110" y="848874"/>
                      <a:pt x="175992" y="820472"/>
                    </a:cubicBezTo>
                    <a:cubicBezTo>
                      <a:pt x="190340" y="774744"/>
                      <a:pt x="205029" y="729066"/>
                      <a:pt x="218352" y="683046"/>
                    </a:cubicBezTo>
                    <a:cubicBezTo>
                      <a:pt x="226990" y="653618"/>
                      <a:pt x="225623" y="622385"/>
                      <a:pt x="229674" y="592079"/>
                    </a:cubicBezTo>
                    <a:cubicBezTo>
                      <a:pt x="234847" y="553623"/>
                      <a:pt x="237921" y="514875"/>
                      <a:pt x="241728" y="476272"/>
                    </a:cubicBezTo>
                    <a:cubicBezTo>
                      <a:pt x="242850" y="464804"/>
                      <a:pt x="247633" y="467976"/>
                      <a:pt x="254221" y="472027"/>
                    </a:cubicBezTo>
                    <a:cubicBezTo>
                      <a:pt x="275840" y="485301"/>
                      <a:pt x="287504" y="505895"/>
                      <a:pt x="298484" y="527758"/>
                    </a:cubicBezTo>
                    <a:cubicBezTo>
                      <a:pt x="322885" y="576121"/>
                      <a:pt x="348311" y="623996"/>
                      <a:pt x="373688" y="671870"/>
                    </a:cubicBezTo>
                    <a:cubicBezTo>
                      <a:pt x="377982" y="679922"/>
                      <a:pt x="378324" y="686169"/>
                      <a:pt x="373541" y="694368"/>
                    </a:cubicBezTo>
                    <a:cubicBezTo>
                      <a:pt x="332060" y="765570"/>
                      <a:pt x="291554" y="837308"/>
                      <a:pt x="249682" y="908266"/>
                    </a:cubicBezTo>
                    <a:cubicBezTo>
                      <a:pt x="232065" y="938084"/>
                      <a:pt x="217717" y="984543"/>
                      <a:pt x="246022" y="1013532"/>
                    </a:cubicBezTo>
                    <a:cubicBezTo>
                      <a:pt x="252366" y="1020022"/>
                      <a:pt x="261004" y="1023780"/>
                      <a:pt x="269594" y="1026806"/>
                    </a:cubicBezTo>
                    <a:cubicBezTo>
                      <a:pt x="293555" y="1035346"/>
                      <a:pt x="323325" y="1032906"/>
                      <a:pt x="342552" y="1014410"/>
                    </a:cubicBezTo>
                    <a:cubicBezTo>
                      <a:pt x="348067" y="1009091"/>
                      <a:pt x="351630" y="1002014"/>
                      <a:pt x="355095" y="995280"/>
                    </a:cubicBezTo>
                    <a:cubicBezTo>
                      <a:pt x="400187" y="906949"/>
                      <a:pt x="451088" y="821253"/>
                      <a:pt x="500817" y="735459"/>
                    </a:cubicBezTo>
                    <a:cubicBezTo>
                      <a:pt x="508137" y="722819"/>
                      <a:pt x="515457" y="710131"/>
                      <a:pt x="522875" y="697540"/>
                    </a:cubicBezTo>
                    <a:cubicBezTo>
                      <a:pt x="527316" y="689927"/>
                      <a:pt x="527462" y="684119"/>
                      <a:pt x="523265" y="676165"/>
                    </a:cubicBezTo>
                    <a:cubicBezTo>
                      <a:pt x="488958" y="610868"/>
                      <a:pt x="412192" y="461046"/>
                      <a:pt x="408923" y="450895"/>
                    </a:cubicBezTo>
                    <a:cubicBezTo>
                      <a:pt x="424442" y="468903"/>
                      <a:pt x="447379" y="480518"/>
                      <a:pt x="451722" y="507701"/>
                    </a:cubicBezTo>
                    <a:cubicBezTo>
                      <a:pt x="453528" y="519072"/>
                      <a:pt x="463532" y="527612"/>
                      <a:pt x="475000" y="530686"/>
                    </a:cubicBezTo>
                    <a:cubicBezTo>
                      <a:pt x="486762" y="533859"/>
                      <a:pt x="495302" y="540496"/>
                      <a:pt x="503159" y="548987"/>
                    </a:cubicBezTo>
                    <a:cubicBezTo>
                      <a:pt x="593052" y="645761"/>
                      <a:pt x="682994" y="742535"/>
                      <a:pt x="772887" y="839309"/>
                    </a:cubicBezTo>
                    <a:cubicBezTo>
                      <a:pt x="788650" y="856292"/>
                      <a:pt x="788650" y="856243"/>
                      <a:pt x="772496" y="873080"/>
                    </a:cubicBezTo>
                    <a:cubicBezTo>
                      <a:pt x="751170" y="895334"/>
                      <a:pt x="726379" y="908120"/>
                      <a:pt x="694365" y="904557"/>
                    </a:cubicBezTo>
                    <a:cubicBezTo>
                      <a:pt x="662595" y="900995"/>
                      <a:pt x="636437" y="912805"/>
                      <a:pt x="614720" y="935888"/>
                    </a:cubicBezTo>
                    <a:cubicBezTo>
                      <a:pt x="595687" y="956092"/>
                      <a:pt x="579095" y="978590"/>
                      <a:pt x="557768" y="996646"/>
                    </a:cubicBezTo>
                    <a:cubicBezTo>
                      <a:pt x="542005" y="1010018"/>
                      <a:pt x="524876" y="1020949"/>
                      <a:pt x="505843" y="1028855"/>
                    </a:cubicBezTo>
                    <a:cubicBezTo>
                      <a:pt x="501109" y="1031393"/>
                      <a:pt x="495644" y="1031686"/>
                      <a:pt x="490666" y="1033931"/>
                    </a:cubicBezTo>
                    <a:cubicBezTo>
                      <a:pt x="484858" y="1036566"/>
                      <a:pt x="482760" y="1039543"/>
                      <a:pt x="483638" y="1043447"/>
                    </a:cubicBezTo>
                    <a:cubicBezTo>
                      <a:pt x="485054" y="1046522"/>
                      <a:pt x="488031" y="1048230"/>
                      <a:pt x="491495" y="1048815"/>
                    </a:cubicBezTo>
                    <a:cubicBezTo>
                      <a:pt x="514530" y="1052768"/>
                      <a:pt x="538736" y="1052768"/>
                      <a:pt x="562112" y="1054525"/>
                    </a:cubicBezTo>
                    <a:cubicBezTo>
                      <a:pt x="587440" y="1056429"/>
                      <a:pt x="612719" y="1058283"/>
                      <a:pt x="638047" y="1060186"/>
                    </a:cubicBezTo>
                    <a:cubicBezTo>
                      <a:pt x="688655" y="1063944"/>
                      <a:pt x="739311" y="1067702"/>
                      <a:pt x="789919" y="1071459"/>
                    </a:cubicBezTo>
                    <a:cubicBezTo>
                      <a:pt x="891182" y="1078975"/>
                      <a:pt x="992446" y="1086490"/>
                      <a:pt x="1093710" y="1094006"/>
                    </a:cubicBezTo>
                    <a:cubicBezTo>
                      <a:pt x="1122991" y="1096202"/>
                      <a:pt x="1153297" y="1100594"/>
                      <a:pt x="1182578" y="1099862"/>
                    </a:cubicBezTo>
                    <a:cubicBezTo>
                      <a:pt x="1213079" y="1099081"/>
                      <a:pt x="1244361" y="1100399"/>
                      <a:pt x="1274765" y="1103229"/>
                    </a:cubicBezTo>
                    <a:cubicBezTo>
                      <a:pt x="1290967" y="1104742"/>
                      <a:pt x="1290918" y="1104791"/>
                      <a:pt x="1287599" y="1089418"/>
                    </a:cubicBezTo>
                    <a:close/>
                    <a:moveTo>
                      <a:pt x="279988" y="238900"/>
                    </a:moveTo>
                    <a:cubicBezTo>
                      <a:pt x="272668" y="245733"/>
                      <a:pt x="267446" y="245098"/>
                      <a:pt x="260614" y="237973"/>
                    </a:cubicBezTo>
                    <a:cubicBezTo>
                      <a:pt x="243241" y="219965"/>
                      <a:pt x="242899" y="220209"/>
                      <a:pt x="254709" y="199029"/>
                    </a:cubicBezTo>
                    <a:cubicBezTo>
                      <a:pt x="272424" y="167259"/>
                      <a:pt x="290725" y="135831"/>
                      <a:pt x="307708" y="103671"/>
                    </a:cubicBezTo>
                    <a:cubicBezTo>
                      <a:pt x="314930" y="90006"/>
                      <a:pt x="322836" y="80929"/>
                      <a:pt x="333134" y="84394"/>
                    </a:cubicBezTo>
                    <a:cubicBezTo>
                      <a:pt x="366807" y="89225"/>
                      <a:pt x="394233" y="90104"/>
                      <a:pt x="421611" y="91128"/>
                    </a:cubicBezTo>
                    <a:cubicBezTo>
                      <a:pt x="425223" y="91275"/>
                      <a:pt x="429956" y="90933"/>
                      <a:pt x="431372" y="94545"/>
                    </a:cubicBezTo>
                    <a:cubicBezTo>
                      <a:pt x="432884" y="98351"/>
                      <a:pt x="428687" y="100889"/>
                      <a:pt x="426052" y="103280"/>
                    </a:cubicBezTo>
                    <a:cubicBezTo>
                      <a:pt x="377348" y="148519"/>
                      <a:pt x="328595" y="193563"/>
                      <a:pt x="279988" y="238900"/>
                    </a:cubicBezTo>
                    <a:close/>
                    <a:moveTo>
                      <a:pt x="473634" y="445332"/>
                    </a:moveTo>
                    <a:cubicBezTo>
                      <a:pt x="466265" y="455483"/>
                      <a:pt x="461092" y="454604"/>
                      <a:pt x="453772" y="446211"/>
                    </a:cubicBezTo>
                    <a:cubicBezTo>
                      <a:pt x="441522" y="432156"/>
                      <a:pt x="428883" y="418393"/>
                      <a:pt x="416341" y="404631"/>
                    </a:cubicBezTo>
                    <a:cubicBezTo>
                      <a:pt x="411461" y="399312"/>
                      <a:pt x="411802" y="395261"/>
                      <a:pt x="418390" y="391796"/>
                    </a:cubicBezTo>
                    <a:cubicBezTo>
                      <a:pt x="466460" y="366761"/>
                      <a:pt x="514481" y="341677"/>
                      <a:pt x="562551" y="316690"/>
                    </a:cubicBezTo>
                    <a:cubicBezTo>
                      <a:pt x="563576" y="316154"/>
                      <a:pt x="565040" y="316642"/>
                      <a:pt x="567578" y="316642"/>
                    </a:cubicBezTo>
                    <a:cubicBezTo>
                      <a:pt x="559672" y="334406"/>
                      <a:pt x="546593" y="347728"/>
                      <a:pt x="535954" y="362515"/>
                    </a:cubicBezTo>
                    <a:cubicBezTo>
                      <a:pt x="515799" y="390576"/>
                      <a:pt x="493935" y="417369"/>
                      <a:pt x="473634" y="445332"/>
                    </a:cubicBezTo>
                    <a:close/>
                  </a:path>
                </a:pathLst>
              </a:custGeom>
              <a:solidFill>
                <a:srgbClr val="000000"/>
              </a:solidFill>
              <a:ln w="4877"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A2EAD36B-42D1-4EDE-A7E7-C2CFDF93C0F5}"/>
                  </a:ext>
                </a:extLst>
              </p:cNvPr>
              <p:cNvSpPr/>
              <p:nvPr/>
            </p:nvSpPr>
            <p:spPr>
              <a:xfrm>
                <a:off x="3539808" y="769498"/>
                <a:ext cx="239128" cy="239128"/>
              </a:xfrm>
              <a:custGeom>
                <a:avLst/>
                <a:gdLst>
                  <a:gd name="connsiteX0" fmla="*/ 239129 w 239128"/>
                  <a:gd name="connsiteY0" fmla="*/ 119564 h 239128"/>
                  <a:gd name="connsiteX1" fmla="*/ 119565 w 239128"/>
                  <a:gd name="connsiteY1" fmla="*/ 239129 h 239128"/>
                  <a:gd name="connsiteX2" fmla="*/ 0 w 239128"/>
                  <a:gd name="connsiteY2" fmla="*/ 119564 h 239128"/>
                  <a:gd name="connsiteX3" fmla="*/ 119565 w 239128"/>
                  <a:gd name="connsiteY3" fmla="*/ 0 h 239128"/>
                  <a:gd name="connsiteX4" fmla="*/ 239129 w 239128"/>
                  <a:gd name="connsiteY4" fmla="*/ 119564 h 23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28" h="239128">
                    <a:moveTo>
                      <a:pt x="239129" y="119564"/>
                    </a:moveTo>
                    <a:cubicBezTo>
                      <a:pt x="239129" y="185598"/>
                      <a:pt x="185598" y="239129"/>
                      <a:pt x="119565" y="239129"/>
                    </a:cubicBezTo>
                    <a:cubicBezTo>
                      <a:pt x="53531" y="239129"/>
                      <a:pt x="0" y="185598"/>
                      <a:pt x="0" y="119564"/>
                    </a:cubicBezTo>
                    <a:cubicBezTo>
                      <a:pt x="0" y="53531"/>
                      <a:pt x="53531" y="0"/>
                      <a:pt x="119565" y="0"/>
                    </a:cubicBezTo>
                    <a:cubicBezTo>
                      <a:pt x="185598" y="0"/>
                      <a:pt x="239129" y="53531"/>
                      <a:pt x="239129" y="119564"/>
                    </a:cubicBezTo>
                    <a:close/>
                  </a:path>
                </a:pathLst>
              </a:custGeom>
              <a:solidFill>
                <a:srgbClr val="000000"/>
              </a:solidFill>
              <a:ln w="4877" cap="flat">
                <a:noFill/>
                <a:prstDash val="solid"/>
                <a:miter/>
              </a:ln>
            </p:spPr>
            <p:txBody>
              <a:bodyPr rtlCol="0" anchor="ctr"/>
              <a:lstStyle/>
              <a:p>
                <a:endParaRPr lang="ko-KR" altLang="en-US"/>
              </a:p>
            </p:txBody>
          </p:sp>
        </p:grpSp>
        <p:sp>
          <p:nvSpPr>
            <p:cNvPr id="7" name="자유형: 도형 6">
              <a:extLst>
                <a:ext uri="{FF2B5EF4-FFF2-40B4-BE49-F238E27FC236}">
                  <a16:creationId xmlns:a16="http://schemas.microsoft.com/office/drawing/2014/main" id="{7F34F811-DF2D-4FAB-B92E-DA3E62E005D1}"/>
                </a:ext>
              </a:extLst>
            </p:cNvPr>
            <p:cNvSpPr/>
            <p:nvPr/>
          </p:nvSpPr>
          <p:spPr>
            <a:xfrm>
              <a:off x="921563" y="1411640"/>
              <a:ext cx="1757117" cy="2715645"/>
            </a:xfrm>
            <a:custGeom>
              <a:avLst/>
              <a:gdLst>
                <a:gd name="connsiteX0" fmla="*/ 1756308 w 1757117"/>
                <a:gd name="connsiteY0" fmla="*/ 1266692 h 2715645"/>
                <a:gd name="connsiteX1" fmla="*/ 1752403 w 1757117"/>
                <a:gd name="connsiteY1" fmla="*/ 1039373 h 2715645"/>
                <a:gd name="connsiteX2" fmla="*/ 1738251 w 1757117"/>
                <a:gd name="connsiteY2" fmla="*/ 452483 h 2715645"/>
                <a:gd name="connsiteX3" fmla="*/ 1686179 w 1757117"/>
                <a:gd name="connsiteY3" fmla="*/ 280212 h 2715645"/>
                <a:gd name="connsiteX4" fmla="*/ 1324216 w 1757117"/>
                <a:gd name="connsiteY4" fmla="*/ 113895 h 2715645"/>
                <a:gd name="connsiteX5" fmla="*/ 1234275 w 1757117"/>
                <a:gd name="connsiteY5" fmla="*/ 20196 h 2715645"/>
                <a:gd name="connsiteX6" fmla="*/ 1225978 w 1757117"/>
                <a:gd name="connsiteY6" fmla="*/ 18830 h 2715645"/>
                <a:gd name="connsiteX7" fmla="*/ 1224953 w 1757117"/>
                <a:gd name="connsiteY7" fmla="*/ 32982 h 2715645"/>
                <a:gd name="connsiteX8" fmla="*/ 1253502 w 1757117"/>
                <a:gd name="connsiteY8" fmla="*/ 104086 h 2715645"/>
                <a:gd name="connsiteX9" fmla="*/ 1263409 w 1757117"/>
                <a:gd name="connsiteY9" fmla="*/ 143713 h 2715645"/>
                <a:gd name="connsiteX10" fmla="*/ 1328755 w 1757117"/>
                <a:gd name="connsiteY10" fmla="*/ 526613 h 2715645"/>
                <a:gd name="connsiteX11" fmla="*/ 1325339 w 1757117"/>
                <a:gd name="connsiteY11" fmla="*/ 698590 h 2715645"/>
                <a:gd name="connsiteX12" fmla="*/ 1235202 w 1757117"/>
                <a:gd name="connsiteY12" fmla="*/ 1062310 h 2715645"/>
                <a:gd name="connsiteX13" fmla="*/ 1151067 w 1757117"/>
                <a:gd name="connsiteY13" fmla="*/ 1294558 h 2715645"/>
                <a:gd name="connsiteX14" fmla="*/ 1150238 w 1757117"/>
                <a:gd name="connsiteY14" fmla="*/ 1292606 h 2715645"/>
                <a:gd name="connsiteX15" fmla="*/ 831318 w 1757117"/>
                <a:gd name="connsiteY15" fmla="*/ 425642 h 2715645"/>
                <a:gd name="connsiteX16" fmla="*/ 581355 w 1757117"/>
                <a:gd name="connsiteY16" fmla="*/ 9899 h 2715645"/>
                <a:gd name="connsiteX17" fmla="*/ 566080 w 1757117"/>
                <a:gd name="connsiteY17" fmla="*/ 1212 h 2715645"/>
                <a:gd name="connsiteX18" fmla="*/ 252040 w 1757117"/>
                <a:gd name="connsiteY18" fmla="*/ 165674 h 2715645"/>
                <a:gd name="connsiteX19" fmla="*/ 207826 w 1757117"/>
                <a:gd name="connsiteY19" fmla="*/ 268207 h 2715645"/>
                <a:gd name="connsiteX20" fmla="*/ 234862 w 1757117"/>
                <a:gd name="connsiteY20" fmla="*/ 290070 h 2715645"/>
                <a:gd name="connsiteX21" fmla="*/ 372532 w 1757117"/>
                <a:gd name="connsiteY21" fmla="*/ 584491 h 2715645"/>
                <a:gd name="connsiteX22" fmla="*/ 378779 w 1757117"/>
                <a:gd name="connsiteY22" fmla="*/ 760959 h 2715645"/>
                <a:gd name="connsiteX23" fmla="*/ 342080 w 1757117"/>
                <a:gd name="connsiteY23" fmla="*/ 868225 h 2715645"/>
                <a:gd name="connsiteX24" fmla="*/ 269853 w 1757117"/>
                <a:gd name="connsiteY24" fmla="*/ 1001649 h 2715645"/>
                <a:gd name="connsiteX25" fmla="*/ 244379 w 1757117"/>
                <a:gd name="connsiteY25" fmla="*/ 1014631 h 2715645"/>
                <a:gd name="connsiteX26" fmla="*/ 214609 w 1757117"/>
                <a:gd name="connsiteY26" fmla="*/ 1017852 h 2715645"/>
                <a:gd name="connsiteX27" fmla="*/ 133794 w 1757117"/>
                <a:gd name="connsiteY27" fmla="*/ 1043473 h 2715645"/>
                <a:gd name="connsiteX28" fmla="*/ 83186 w 1757117"/>
                <a:gd name="connsiteY28" fmla="*/ 1053087 h 2715645"/>
                <a:gd name="connsiteX29" fmla="*/ 37459 w 1757117"/>
                <a:gd name="connsiteY29" fmla="*/ 1054209 h 2715645"/>
                <a:gd name="connsiteX30" fmla="*/ 38240 w 1757117"/>
                <a:gd name="connsiteY30" fmla="*/ 1056551 h 2715645"/>
                <a:gd name="connsiteX31" fmla="*/ 149410 w 1757117"/>
                <a:gd name="connsiteY31" fmla="*/ 1469464 h 2715645"/>
                <a:gd name="connsiteX32" fmla="*/ 117445 w 1757117"/>
                <a:gd name="connsiteY32" fmla="*/ 1647737 h 2715645"/>
                <a:gd name="connsiteX33" fmla="*/ 104464 w 1757117"/>
                <a:gd name="connsiteY33" fmla="*/ 1668868 h 2715645"/>
                <a:gd name="connsiteX34" fmla="*/ 95826 w 1757117"/>
                <a:gd name="connsiteY34" fmla="*/ 1673553 h 2715645"/>
                <a:gd name="connsiteX35" fmla="*/ 91629 w 1757117"/>
                <a:gd name="connsiteY35" fmla="*/ 1682288 h 2715645"/>
                <a:gd name="connsiteX36" fmla="*/ 36190 w 1757117"/>
                <a:gd name="connsiteY36" fmla="*/ 1882961 h 2715645"/>
                <a:gd name="connsiteX37" fmla="*/ 13985 w 1757117"/>
                <a:gd name="connsiteY37" fmla="*/ 1989300 h 2715645"/>
                <a:gd name="connsiteX38" fmla="*/ 12716 w 1757117"/>
                <a:gd name="connsiteY38" fmla="*/ 2051913 h 2715645"/>
                <a:gd name="connsiteX39" fmla="*/ 9544 w 1757117"/>
                <a:gd name="connsiteY39" fmla="*/ 2115551 h 2715645"/>
                <a:gd name="connsiteX40" fmla="*/ 2126 w 1757117"/>
                <a:gd name="connsiteY40" fmla="*/ 2226526 h 2715645"/>
                <a:gd name="connsiteX41" fmla="*/ 418 w 1757117"/>
                <a:gd name="connsiteY41" fmla="*/ 2253221 h 2715645"/>
                <a:gd name="connsiteX42" fmla="*/ 8080 w 1757117"/>
                <a:gd name="connsiteY42" fmla="*/ 2267520 h 2715645"/>
                <a:gd name="connsiteX43" fmla="*/ 32091 w 1757117"/>
                <a:gd name="connsiteY43" fmla="*/ 2539785 h 2715645"/>
                <a:gd name="connsiteX44" fmla="*/ 236229 w 1757117"/>
                <a:gd name="connsiteY44" fmla="*/ 2608401 h 2715645"/>
                <a:gd name="connsiteX45" fmla="*/ 498343 w 1757117"/>
                <a:gd name="connsiteY45" fmla="*/ 2658374 h 2715645"/>
                <a:gd name="connsiteX46" fmla="*/ 944392 w 1757117"/>
                <a:gd name="connsiteY46" fmla="*/ 2715374 h 2715645"/>
                <a:gd name="connsiteX47" fmla="*/ 1219390 w 1757117"/>
                <a:gd name="connsiteY47" fmla="*/ 2672087 h 2715645"/>
                <a:gd name="connsiteX48" fmla="*/ 1497609 w 1757117"/>
                <a:gd name="connsiteY48" fmla="*/ 2603374 h 2715645"/>
                <a:gd name="connsiteX49" fmla="*/ 1605364 w 1757117"/>
                <a:gd name="connsiteY49" fmla="*/ 2575459 h 2715645"/>
                <a:gd name="connsiteX50" fmla="*/ 1705700 w 1757117"/>
                <a:gd name="connsiteY50" fmla="*/ 2476294 h 2715645"/>
                <a:gd name="connsiteX51" fmla="*/ 1701454 w 1757117"/>
                <a:gd name="connsiteY51" fmla="*/ 2323788 h 2715645"/>
                <a:gd name="connsiteX52" fmla="*/ 1712532 w 1757117"/>
                <a:gd name="connsiteY52" fmla="*/ 2305780 h 2715645"/>
                <a:gd name="connsiteX53" fmla="*/ 1706042 w 1757117"/>
                <a:gd name="connsiteY53" fmla="*/ 2103204 h 2715645"/>
                <a:gd name="connsiteX54" fmla="*/ 1700820 w 1757117"/>
                <a:gd name="connsiteY54" fmla="*/ 1917025 h 2715645"/>
                <a:gd name="connsiteX55" fmla="*/ 1712191 w 1757117"/>
                <a:gd name="connsiteY55" fmla="*/ 1691512 h 2715645"/>
                <a:gd name="connsiteX56" fmla="*/ 1728588 w 1757117"/>
                <a:gd name="connsiteY56" fmla="*/ 1480249 h 2715645"/>
                <a:gd name="connsiteX57" fmla="*/ 1756308 w 1757117"/>
                <a:gd name="connsiteY57" fmla="*/ 1266692 h 27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57117" h="2715645">
                  <a:moveTo>
                    <a:pt x="1756308" y="1266692"/>
                  </a:moveTo>
                  <a:cubicBezTo>
                    <a:pt x="1758211" y="1190903"/>
                    <a:pt x="1756698" y="1115162"/>
                    <a:pt x="1752403" y="1039373"/>
                  </a:cubicBezTo>
                  <a:cubicBezTo>
                    <a:pt x="1748402" y="968318"/>
                    <a:pt x="1738788" y="465561"/>
                    <a:pt x="1738251" y="452483"/>
                  </a:cubicBezTo>
                  <a:cubicBezTo>
                    <a:pt x="1738300" y="451018"/>
                    <a:pt x="1720341" y="329014"/>
                    <a:pt x="1686179" y="280212"/>
                  </a:cubicBezTo>
                  <a:cubicBezTo>
                    <a:pt x="1642258" y="231410"/>
                    <a:pt x="1333293" y="125998"/>
                    <a:pt x="1324216" y="113895"/>
                  </a:cubicBezTo>
                  <a:cubicBezTo>
                    <a:pt x="1304452" y="87494"/>
                    <a:pt x="1243449" y="26003"/>
                    <a:pt x="1234275" y="20196"/>
                  </a:cubicBezTo>
                  <a:cubicBezTo>
                    <a:pt x="1231786" y="17902"/>
                    <a:pt x="1228809" y="15853"/>
                    <a:pt x="1225978" y="18830"/>
                  </a:cubicBezTo>
                  <a:cubicBezTo>
                    <a:pt x="1221977" y="23027"/>
                    <a:pt x="1223245" y="28102"/>
                    <a:pt x="1224953" y="32982"/>
                  </a:cubicBezTo>
                  <a:cubicBezTo>
                    <a:pt x="1233396" y="57090"/>
                    <a:pt x="1243547" y="80564"/>
                    <a:pt x="1253502" y="104086"/>
                  </a:cubicBezTo>
                  <a:cubicBezTo>
                    <a:pt x="1258920" y="116872"/>
                    <a:pt x="1262433" y="130000"/>
                    <a:pt x="1263409" y="143713"/>
                  </a:cubicBezTo>
                  <a:cubicBezTo>
                    <a:pt x="1268875" y="219015"/>
                    <a:pt x="1323094" y="472345"/>
                    <a:pt x="1328755" y="526613"/>
                  </a:cubicBezTo>
                  <a:cubicBezTo>
                    <a:pt x="1334758" y="584199"/>
                    <a:pt x="1334806" y="641638"/>
                    <a:pt x="1325339" y="698590"/>
                  </a:cubicBezTo>
                  <a:cubicBezTo>
                    <a:pt x="1315188" y="759788"/>
                    <a:pt x="1255064" y="1002479"/>
                    <a:pt x="1235202" y="1062310"/>
                  </a:cubicBezTo>
                  <a:cubicBezTo>
                    <a:pt x="1216218" y="1119506"/>
                    <a:pt x="1159949" y="1288506"/>
                    <a:pt x="1151067" y="1294558"/>
                  </a:cubicBezTo>
                  <a:cubicBezTo>
                    <a:pt x="1150726" y="1293923"/>
                    <a:pt x="1150433" y="1293289"/>
                    <a:pt x="1150238" y="1292606"/>
                  </a:cubicBezTo>
                  <a:cubicBezTo>
                    <a:pt x="1134670" y="1238143"/>
                    <a:pt x="850546" y="460291"/>
                    <a:pt x="831318" y="425642"/>
                  </a:cubicBezTo>
                  <a:cubicBezTo>
                    <a:pt x="809650" y="386551"/>
                    <a:pt x="598826" y="53381"/>
                    <a:pt x="581355" y="9899"/>
                  </a:cubicBezTo>
                  <a:cubicBezTo>
                    <a:pt x="578573" y="3018"/>
                    <a:pt x="574962" y="-2546"/>
                    <a:pt x="566080" y="1212"/>
                  </a:cubicBezTo>
                  <a:cubicBezTo>
                    <a:pt x="541874" y="10924"/>
                    <a:pt x="253602" y="164064"/>
                    <a:pt x="252040" y="165674"/>
                  </a:cubicBezTo>
                  <a:cubicBezTo>
                    <a:pt x="237302" y="203105"/>
                    <a:pt x="222564" y="230776"/>
                    <a:pt x="207826" y="268207"/>
                  </a:cubicBezTo>
                  <a:cubicBezTo>
                    <a:pt x="212560" y="265669"/>
                    <a:pt x="229787" y="283628"/>
                    <a:pt x="234862" y="290070"/>
                  </a:cubicBezTo>
                  <a:cubicBezTo>
                    <a:pt x="303526" y="377523"/>
                    <a:pt x="345252" y="477859"/>
                    <a:pt x="372532" y="584491"/>
                  </a:cubicBezTo>
                  <a:cubicBezTo>
                    <a:pt x="387368" y="642468"/>
                    <a:pt x="390930" y="701518"/>
                    <a:pt x="378779" y="760959"/>
                  </a:cubicBezTo>
                  <a:cubicBezTo>
                    <a:pt x="371117" y="798390"/>
                    <a:pt x="356964" y="833381"/>
                    <a:pt x="342080" y="868225"/>
                  </a:cubicBezTo>
                  <a:cubicBezTo>
                    <a:pt x="322169" y="914928"/>
                    <a:pt x="298988" y="959924"/>
                    <a:pt x="269853" y="1001649"/>
                  </a:cubicBezTo>
                  <a:cubicBezTo>
                    <a:pt x="263460" y="1010824"/>
                    <a:pt x="255310" y="1015119"/>
                    <a:pt x="244379" y="1014631"/>
                  </a:cubicBezTo>
                  <a:cubicBezTo>
                    <a:pt x="234277" y="1014240"/>
                    <a:pt x="223931" y="1013655"/>
                    <a:pt x="214609" y="1017852"/>
                  </a:cubicBezTo>
                  <a:cubicBezTo>
                    <a:pt x="188647" y="1029564"/>
                    <a:pt x="160537" y="1034347"/>
                    <a:pt x="133794" y="1043473"/>
                  </a:cubicBezTo>
                  <a:cubicBezTo>
                    <a:pt x="117494" y="1049036"/>
                    <a:pt x="101292" y="1055966"/>
                    <a:pt x="83186" y="1053087"/>
                  </a:cubicBezTo>
                  <a:cubicBezTo>
                    <a:pt x="71913" y="1051281"/>
                    <a:pt x="39264" y="1047865"/>
                    <a:pt x="37459" y="1054209"/>
                  </a:cubicBezTo>
                  <a:cubicBezTo>
                    <a:pt x="37459" y="1055087"/>
                    <a:pt x="37703" y="1055868"/>
                    <a:pt x="38240" y="1056551"/>
                  </a:cubicBezTo>
                  <a:cubicBezTo>
                    <a:pt x="43022" y="1062359"/>
                    <a:pt x="147360" y="1447307"/>
                    <a:pt x="149410" y="1469464"/>
                  </a:cubicBezTo>
                  <a:cubicBezTo>
                    <a:pt x="155315" y="1533248"/>
                    <a:pt x="135941" y="1587662"/>
                    <a:pt x="117445" y="1647737"/>
                  </a:cubicBezTo>
                  <a:cubicBezTo>
                    <a:pt x="114956" y="1655838"/>
                    <a:pt x="111882" y="1664720"/>
                    <a:pt x="104464" y="1668868"/>
                  </a:cubicBezTo>
                  <a:cubicBezTo>
                    <a:pt x="101584" y="1670478"/>
                    <a:pt x="98217" y="1671259"/>
                    <a:pt x="95826" y="1673553"/>
                  </a:cubicBezTo>
                  <a:cubicBezTo>
                    <a:pt x="93434" y="1675798"/>
                    <a:pt x="92507" y="1679116"/>
                    <a:pt x="91629" y="1682288"/>
                  </a:cubicBezTo>
                  <a:cubicBezTo>
                    <a:pt x="73133" y="1749196"/>
                    <a:pt x="54686" y="1816054"/>
                    <a:pt x="36190" y="1882961"/>
                  </a:cubicBezTo>
                  <a:cubicBezTo>
                    <a:pt x="26527" y="1917903"/>
                    <a:pt x="16816" y="1953138"/>
                    <a:pt x="13985" y="1989300"/>
                  </a:cubicBezTo>
                  <a:cubicBezTo>
                    <a:pt x="12375" y="2010139"/>
                    <a:pt x="13058" y="2031075"/>
                    <a:pt x="12716" y="2051913"/>
                  </a:cubicBezTo>
                  <a:cubicBezTo>
                    <a:pt x="12375" y="2073142"/>
                    <a:pt x="10959" y="2094371"/>
                    <a:pt x="9544" y="2115551"/>
                  </a:cubicBezTo>
                  <a:cubicBezTo>
                    <a:pt x="7055" y="2152543"/>
                    <a:pt x="4615" y="2189535"/>
                    <a:pt x="2126" y="2226526"/>
                  </a:cubicBezTo>
                  <a:cubicBezTo>
                    <a:pt x="1589" y="2234676"/>
                    <a:pt x="-997" y="2245217"/>
                    <a:pt x="418" y="2253221"/>
                  </a:cubicBezTo>
                  <a:cubicBezTo>
                    <a:pt x="1638" y="2260248"/>
                    <a:pt x="5835" y="2261956"/>
                    <a:pt x="8080" y="2267520"/>
                  </a:cubicBezTo>
                  <a:cubicBezTo>
                    <a:pt x="13546" y="2280891"/>
                    <a:pt x="9203" y="2499621"/>
                    <a:pt x="32091" y="2539785"/>
                  </a:cubicBezTo>
                  <a:cubicBezTo>
                    <a:pt x="48781" y="2569066"/>
                    <a:pt x="193137" y="2601373"/>
                    <a:pt x="236229" y="2608401"/>
                  </a:cubicBezTo>
                  <a:cubicBezTo>
                    <a:pt x="324023" y="2622748"/>
                    <a:pt x="411427" y="2639390"/>
                    <a:pt x="498343" y="2658374"/>
                  </a:cubicBezTo>
                  <a:cubicBezTo>
                    <a:pt x="584283" y="2677162"/>
                    <a:pt x="882414" y="2719425"/>
                    <a:pt x="944392" y="2715374"/>
                  </a:cubicBezTo>
                  <a:cubicBezTo>
                    <a:pt x="1036871" y="2709372"/>
                    <a:pt x="1128424" y="2691900"/>
                    <a:pt x="1219390" y="2672087"/>
                  </a:cubicBezTo>
                  <a:cubicBezTo>
                    <a:pt x="1312748" y="2651736"/>
                    <a:pt x="1404056" y="2622895"/>
                    <a:pt x="1497609" y="2603374"/>
                  </a:cubicBezTo>
                  <a:cubicBezTo>
                    <a:pt x="1533966" y="2595761"/>
                    <a:pt x="1570958" y="2589563"/>
                    <a:pt x="1605364" y="2575459"/>
                  </a:cubicBezTo>
                  <a:cubicBezTo>
                    <a:pt x="1677981" y="2545690"/>
                    <a:pt x="1707847" y="2552669"/>
                    <a:pt x="1705700" y="2476294"/>
                  </a:cubicBezTo>
                  <a:cubicBezTo>
                    <a:pt x="1704919" y="2447599"/>
                    <a:pt x="1702723" y="2352435"/>
                    <a:pt x="1701454" y="2323788"/>
                  </a:cubicBezTo>
                  <a:cubicBezTo>
                    <a:pt x="1713899" y="2323154"/>
                    <a:pt x="1712288" y="2313930"/>
                    <a:pt x="1712532" y="2305780"/>
                  </a:cubicBezTo>
                  <a:cubicBezTo>
                    <a:pt x="1714436" y="2238141"/>
                    <a:pt x="1707506" y="2170746"/>
                    <a:pt x="1706042" y="2103204"/>
                  </a:cubicBezTo>
                  <a:cubicBezTo>
                    <a:pt x="1704675" y="2041177"/>
                    <a:pt x="1699795" y="1979150"/>
                    <a:pt x="1700820" y="1917025"/>
                  </a:cubicBezTo>
                  <a:cubicBezTo>
                    <a:pt x="1702040" y="1841724"/>
                    <a:pt x="1708970" y="1766715"/>
                    <a:pt x="1712191" y="1691512"/>
                  </a:cubicBezTo>
                  <a:cubicBezTo>
                    <a:pt x="1713752" y="1654618"/>
                    <a:pt x="1728735" y="1486983"/>
                    <a:pt x="1728588" y="1480249"/>
                  </a:cubicBezTo>
                  <a:cubicBezTo>
                    <a:pt x="1728832" y="1479224"/>
                    <a:pt x="1754502" y="1338040"/>
                    <a:pt x="1756308" y="1266692"/>
                  </a:cubicBezTo>
                  <a:close/>
                </a:path>
              </a:pathLst>
            </a:custGeom>
            <a:solidFill>
              <a:schemeClr val="accent2"/>
            </a:solidFill>
            <a:ln w="4877" cap="flat">
              <a:noFill/>
              <a:prstDash val="solid"/>
              <a:miter/>
            </a:ln>
          </p:spPr>
          <p:txBody>
            <a:bodyPr rtlCol="0" anchor="ctr"/>
            <a:lstStyle/>
            <a:p>
              <a:endParaRPr lang="ko-KR" altLang="en-US"/>
            </a:p>
          </p:txBody>
        </p:sp>
        <p:sp>
          <p:nvSpPr>
            <p:cNvPr id="8" name="자유형: 도형 7">
              <a:extLst>
                <a:ext uri="{FF2B5EF4-FFF2-40B4-BE49-F238E27FC236}">
                  <a16:creationId xmlns:a16="http://schemas.microsoft.com/office/drawing/2014/main" id="{86C4DAAA-C331-4A26-BB11-EA6F3890424F}"/>
                </a:ext>
              </a:extLst>
            </p:cNvPr>
            <p:cNvSpPr/>
            <p:nvPr/>
          </p:nvSpPr>
          <p:spPr>
            <a:xfrm>
              <a:off x="1485886" y="1361366"/>
              <a:ext cx="774003" cy="1347222"/>
            </a:xfrm>
            <a:custGeom>
              <a:avLst/>
              <a:gdLst>
                <a:gd name="connsiteX0" fmla="*/ 765017 w 774003"/>
                <a:gd name="connsiteY0" fmla="*/ 545116 h 1347222"/>
                <a:gd name="connsiteX1" fmla="*/ 706211 w 774003"/>
                <a:gd name="connsiteY1" fmla="*/ 220682 h 1347222"/>
                <a:gd name="connsiteX2" fmla="*/ 695231 w 774003"/>
                <a:gd name="connsiteY2" fmla="*/ 154995 h 1347222"/>
                <a:gd name="connsiteX3" fmla="*/ 664730 w 774003"/>
                <a:gd name="connsiteY3" fmla="*/ 80328 h 1347222"/>
                <a:gd name="connsiteX4" fmla="*/ 668243 w 774003"/>
                <a:gd name="connsiteY4" fmla="*/ 70470 h 1347222"/>
                <a:gd name="connsiteX5" fmla="*/ 613634 w 774003"/>
                <a:gd name="connsiteY5" fmla="*/ 30306 h 1347222"/>
                <a:gd name="connsiteX6" fmla="*/ 497095 w 774003"/>
                <a:gd name="connsiteY6" fmla="*/ 389975 h 1347222"/>
                <a:gd name="connsiteX7" fmla="*/ 482992 w 774003"/>
                <a:gd name="connsiteY7" fmla="*/ 393587 h 1347222"/>
                <a:gd name="connsiteX8" fmla="*/ 266556 w 774003"/>
                <a:gd name="connsiteY8" fmla="*/ 223024 h 1347222"/>
                <a:gd name="connsiteX9" fmla="*/ 138207 w 774003"/>
                <a:gd name="connsiteY9" fmla="*/ 77644 h 1347222"/>
                <a:gd name="connsiteX10" fmla="*/ 138207 w 774003"/>
                <a:gd name="connsiteY10" fmla="*/ 77644 h 1347222"/>
                <a:gd name="connsiteX11" fmla="*/ 87355 w 774003"/>
                <a:gd name="connsiteY11" fmla="*/ 0 h 1347222"/>
                <a:gd name="connsiteX12" fmla="*/ 58953 w 774003"/>
                <a:gd name="connsiteY12" fmla="*/ 13860 h 1347222"/>
                <a:gd name="connsiteX13" fmla="*/ 30940 w 774003"/>
                <a:gd name="connsiteY13" fmla="*/ 30843 h 1347222"/>
                <a:gd name="connsiteX14" fmla="*/ 0 w 774003"/>
                <a:gd name="connsiteY14" fmla="*/ 51486 h 1347222"/>
                <a:gd name="connsiteX15" fmla="*/ 8492 w 774003"/>
                <a:gd name="connsiteY15" fmla="*/ 59831 h 1347222"/>
                <a:gd name="connsiteX16" fmla="*/ 232931 w 774003"/>
                <a:gd name="connsiteY16" fmla="*/ 435215 h 1347222"/>
                <a:gd name="connsiteX17" fmla="*/ 293641 w 774003"/>
                <a:gd name="connsiteY17" fmla="*/ 555755 h 1347222"/>
                <a:gd name="connsiteX18" fmla="*/ 357473 w 774003"/>
                <a:gd name="connsiteY18" fmla="*/ 733638 h 1347222"/>
                <a:gd name="connsiteX19" fmla="*/ 580839 w 774003"/>
                <a:gd name="connsiteY19" fmla="*/ 1347223 h 1347222"/>
                <a:gd name="connsiteX20" fmla="*/ 711091 w 774003"/>
                <a:gd name="connsiteY20" fmla="*/ 999608 h 1347222"/>
                <a:gd name="connsiteX21" fmla="*/ 768921 w 774003"/>
                <a:gd name="connsiteY21" fmla="*/ 725293 h 1347222"/>
                <a:gd name="connsiteX22" fmla="*/ 765017 w 774003"/>
                <a:gd name="connsiteY22" fmla="*/ 545116 h 134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003" h="1347222">
                  <a:moveTo>
                    <a:pt x="765017" y="545116"/>
                  </a:moveTo>
                  <a:cubicBezTo>
                    <a:pt x="756087" y="492557"/>
                    <a:pt x="712458" y="276999"/>
                    <a:pt x="706211" y="220682"/>
                  </a:cubicBezTo>
                  <a:cubicBezTo>
                    <a:pt x="703771" y="198721"/>
                    <a:pt x="705089" y="176175"/>
                    <a:pt x="695231" y="154995"/>
                  </a:cubicBezTo>
                  <a:cubicBezTo>
                    <a:pt x="683860" y="130642"/>
                    <a:pt x="674587" y="105363"/>
                    <a:pt x="664730" y="80328"/>
                  </a:cubicBezTo>
                  <a:cubicBezTo>
                    <a:pt x="663412" y="77009"/>
                    <a:pt x="657556" y="70323"/>
                    <a:pt x="668243" y="70470"/>
                  </a:cubicBezTo>
                  <a:cubicBezTo>
                    <a:pt x="659313" y="59245"/>
                    <a:pt x="624858" y="28012"/>
                    <a:pt x="613634" y="30306"/>
                  </a:cubicBezTo>
                  <a:cubicBezTo>
                    <a:pt x="604459" y="130398"/>
                    <a:pt x="512370" y="352935"/>
                    <a:pt x="497095" y="389975"/>
                  </a:cubicBezTo>
                  <a:cubicBezTo>
                    <a:pt x="493679" y="398272"/>
                    <a:pt x="490019" y="399101"/>
                    <a:pt x="482992" y="393587"/>
                  </a:cubicBezTo>
                  <a:cubicBezTo>
                    <a:pt x="468693" y="382362"/>
                    <a:pt x="311697" y="271924"/>
                    <a:pt x="266556" y="223024"/>
                  </a:cubicBezTo>
                  <a:cubicBezTo>
                    <a:pt x="222683" y="175491"/>
                    <a:pt x="180128" y="126836"/>
                    <a:pt x="138207" y="77644"/>
                  </a:cubicBezTo>
                  <a:lnTo>
                    <a:pt x="138207" y="77644"/>
                  </a:lnTo>
                  <a:cubicBezTo>
                    <a:pt x="119369" y="52999"/>
                    <a:pt x="104094" y="26011"/>
                    <a:pt x="87355" y="0"/>
                  </a:cubicBezTo>
                  <a:cubicBezTo>
                    <a:pt x="76228" y="1220"/>
                    <a:pt x="68323" y="8980"/>
                    <a:pt x="58953" y="13860"/>
                  </a:cubicBezTo>
                  <a:cubicBezTo>
                    <a:pt x="49583" y="19472"/>
                    <a:pt x="39822" y="24547"/>
                    <a:pt x="30940" y="30843"/>
                  </a:cubicBezTo>
                  <a:cubicBezTo>
                    <a:pt x="20838" y="38017"/>
                    <a:pt x="8735" y="42262"/>
                    <a:pt x="0" y="51486"/>
                  </a:cubicBezTo>
                  <a:cubicBezTo>
                    <a:pt x="3611" y="53438"/>
                    <a:pt x="6979" y="55390"/>
                    <a:pt x="8492" y="59831"/>
                  </a:cubicBezTo>
                  <a:cubicBezTo>
                    <a:pt x="23083" y="103704"/>
                    <a:pt x="206432" y="395929"/>
                    <a:pt x="232931" y="435215"/>
                  </a:cubicBezTo>
                  <a:cubicBezTo>
                    <a:pt x="258406" y="472987"/>
                    <a:pt x="277536" y="513688"/>
                    <a:pt x="293641" y="555755"/>
                  </a:cubicBezTo>
                  <a:cubicBezTo>
                    <a:pt x="316187" y="614561"/>
                    <a:pt x="336196" y="674344"/>
                    <a:pt x="357473" y="733638"/>
                  </a:cubicBezTo>
                  <a:cubicBezTo>
                    <a:pt x="372895" y="776583"/>
                    <a:pt x="562587" y="1297543"/>
                    <a:pt x="580839" y="1347223"/>
                  </a:cubicBezTo>
                  <a:cubicBezTo>
                    <a:pt x="609388" y="1345564"/>
                    <a:pt x="690546" y="1072518"/>
                    <a:pt x="711091" y="999608"/>
                  </a:cubicBezTo>
                  <a:cubicBezTo>
                    <a:pt x="736468" y="909471"/>
                    <a:pt x="756282" y="818065"/>
                    <a:pt x="768921" y="725293"/>
                  </a:cubicBezTo>
                  <a:cubicBezTo>
                    <a:pt x="777071" y="665120"/>
                    <a:pt x="775168" y="604752"/>
                    <a:pt x="765017" y="545116"/>
                  </a:cubicBezTo>
                  <a:close/>
                </a:path>
              </a:pathLst>
            </a:custGeom>
            <a:solidFill>
              <a:schemeClr val="accent1">
                <a:lumMod val="50000"/>
              </a:schemeClr>
            </a:solidFill>
            <a:ln w="4877" cap="flat">
              <a:noFill/>
              <a:prstDash val="solid"/>
              <a:miter/>
            </a:ln>
          </p:spPr>
          <p:txBody>
            <a:bodyPr rtlCol="0" anchor="ctr"/>
            <a:lstStyle/>
            <a:p>
              <a:endParaRPr lang="ko-KR" altLang="en-US"/>
            </a:p>
          </p:txBody>
        </p:sp>
        <p:sp>
          <p:nvSpPr>
            <p:cNvPr id="9" name="자유형: 도형 8">
              <a:extLst>
                <a:ext uri="{FF2B5EF4-FFF2-40B4-BE49-F238E27FC236}">
                  <a16:creationId xmlns:a16="http://schemas.microsoft.com/office/drawing/2014/main" id="{C134C157-C389-47B7-B002-54043B8D7407}"/>
                </a:ext>
              </a:extLst>
            </p:cNvPr>
            <p:cNvSpPr/>
            <p:nvPr/>
          </p:nvSpPr>
          <p:spPr>
            <a:xfrm>
              <a:off x="1396039" y="325357"/>
              <a:ext cx="804507" cy="1273868"/>
            </a:xfrm>
            <a:custGeom>
              <a:avLst/>
              <a:gdLst>
                <a:gd name="connsiteX0" fmla="*/ 797327 w 804507"/>
                <a:gd name="connsiteY0" fmla="*/ 295783 h 1273868"/>
                <a:gd name="connsiteX1" fmla="*/ 754625 w 804507"/>
                <a:gd name="connsiteY1" fmla="*/ 199204 h 1273868"/>
                <a:gd name="connsiteX2" fmla="*/ 627594 w 804507"/>
                <a:gd name="connsiteY2" fmla="*/ 91059 h 1273868"/>
                <a:gd name="connsiteX3" fmla="*/ 489095 w 804507"/>
                <a:gd name="connsiteY3" fmla="*/ 16636 h 1273868"/>
                <a:gd name="connsiteX4" fmla="*/ 450102 w 804507"/>
                <a:gd name="connsiteY4" fmla="*/ 10097 h 1273868"/>
                <a:gd name="connsiteX5" fmla="*/ 434290 w 804507"/>
                <a:gd name="connsiteY5" fmla="*/ 8096 h 1273868"/>
                <a:gd name="connsiteX6" fmla="*/ 318972 w 804507"/>
                <a:gd name="connsiteY6" fmla="*/ 1947 h 1273868"/>
                <a:gd name="connsiteX7" fmla="*/ 243231 w 804507"/>
                <a:gd name="connsiteY7" fmla="*/ 32448 h 1273868"/>
                <a:gd name="connsiteX8" fmla="*/ 99412 w 804507"/>
                <a:gd name="connsiteY8" fmla="*/ 170264 h 1273868"/>
                <a:gd name="connsiteX9" fmla="*/ 23818 w 804507"/>
                <a:gd name="connsiteY9" fmla="*/ 275676 h 1273868"/>
                <a:gd name="connsiteX10" fmla="*/ 9373 w 804507"/>
                <a:gd name="connsiteY10" fmla="*/ 308325 h 1273868"/>
                <a:gd name="connsiteX11" fmla="*/ 247 w 804507"/>
                <a:gd name="connsiteY11" fmla="*/ 374744 h 1273868"/>
                <a:gd name="connsiteX12" fmla="*/ 17181 w 804507"/>
                <a:gd name="connsiteY12" fmla="*/ 511194 h 1273868"/>
                <a:gd name="connsiteX13" fmla="*/ 32456 w 804507"/>
                <a:gd name="connsiteY13" fmla="*/ 566779 h 1273868"/>
                <a:gd name="connsiteX14" fmla="*/ 36409 w 804507"/>
                <a:gd name="connsiteY14" fmla="*/ 614507 h 1273868"/>
                <a:gd name="connsiteX15" fmla="*/ 37971 w 804507"/>
                <a:gd name="connsiteY15" fmla="*/ 627586 h 1273868"/>
                <a:gd name="connsiteX16" fmla="*/ 36458 w 804507"/>
                <a:gd name="connsiteY16" fmla="*/ 632320 h 1273868"/>
                <a:gd name="connsiteX17" fmla="*/ 38361 w 804507"/>
                <a:gd name="connsiteY17" fmla="*/ 675266 h 1273868"/>
                <a:gd name="connsiteX18" fmla="*/ 53197 w 804507"/>
                <a:gd name="connsiteY18" fmla="*/ 746955 h 1273868"/>
                <a:gd name="connsiteX19" fmla="*/ 79208 w 804507"/>
                <a:gd name="connsiteY19" fmla="*/ 819817 h 1273868"/>
                <a:gd name="connsiteX20" fmla="*/ 98973 w 804507"/>
                <a:gd name="connsiteY20" fmla="*/ 866862 h 1273868"/>
                <a:gd name="connsiteX21" fmla="*/ 122691 w 804507"/>
                <a:gd name="connsiteY21" fmla="*/ 877940 h 1273868"/>
                <a:gd name="connsiteX22" fmla="*/ 173933 w 804507"/>
                <a:gd name="connsiteY22" fmla="*/ 968662 h 1273868"/>
                <a:gd name="connsiteX23" fmla="*/ 177056 w 804507"/>
                <a:gd name="connsiteY23" fmla="*/ 1039620 h 1273868"/>
                <a:gd name="connsiteX24" fmla="*/ 367383 w 804507"/>
                <a:gd name="connsiteY24" fmla="*/ 1273869 h 1273868"/>
                <a:gd name="connsiteX25" fmla="*/ 406425 w 804507"/>
                <a:gd name="connsiteY25" fmla="*/ 1268989 h 1273868"/>
                <a:gd name="connsiteX26" fmla="*/ 526721 w 804507"/>
                <a:gd name="connsiteY26" fmla="*/ 1268696 h 1273868"/>
                <a:gd name="connsiteX27" fmla="*/ 629351 w 804507"/>
                <a:gd name="connsiteY27" fmla="*/ 1255422 h 1273868"/>
                <a:gd name="connsiteX28" fmla="*/ 655167 w 804507"/>
                <a:gd name="connsiteY28" fmla="*/ 1243514 h 1273868"/>
                <a:gd name="connsiteX29" fmla="*/ 703530 w 804507"/>
                <a:gd name="connsiteY29" fmla="*/ 1066412 h 1273868"/>
                <a:gd name="connsiteX30" fmla="*/ 703432 w 804507"/>
                <a:gd name="connsiteY30" fmla="*/ 1066217 h 1273868"/>
                <a:gd name="connsiteX31" fmla="*/ 694306 w 804507"/>
                <a:gd name="connsiteY31" fmla="*/ 1002043 h 1273868"/>
                <a:gd name="connsiteX32" fmla="*/ 694892 w 804507"/>
                <a:gd name="connsiteY32" fmla="*/ 987646 h 1273868"/>
                <a:gd name="connsiteX33" fmla="*/ 710509 w 804507"/>
                <a:gd name="connsiteY33" fmla="*/ 953143 h 1273868"/>
                <a:gd name="connsiteX34" fmla="*/ 726418 w 804507"/>
                <a:gd name="connsiteY34" fmla="*/ 878769 h 1273868"/>
                <a:gd name="connsiteX35" fmla="*/ 733885 w 804507"/>
                <a:gd name="connsiteY35" fmla="*/ 814497 h 1273868"/>
                <a:gd name="connsiteX36" fmla="*/ 764532 w 804507"/>
                <a:gd name="connsiteY36" fmla="*/ 765451 h 1273868"/>
                <a:gd name="connsiteX37" fmla="*/ 777904 w 804507"/>
                <a:gd name="connsiteY37" fmla="*/ 679170 h 1273868"/>
                <a:gd name="connsiteX38" fmla="*/ 774537 w 804507"/>
                <a:gd name="connsiteY38" fmla="*/ 633150 h 1273868"/>
                <a:gd name="connsiteX39" fmla="*/ 768436 w 804507"/>
                <a:gd name="connsiteY39" fmla="*/ 570439 h 1273868"/>
                <a:gd name="connsiteX40" fmla="*/ 785663 w 804507"/>
                <a:gd name="connsiteY40" fmla="*/ 523394 h 1273868"/>
                <a:gd name="connsiteX41" fmla="*/ 801866 w 804507"/>
                <a:gd name="connsiteY41" fmla="*/ 476008 h 1273868"/>
                <a:gd name="connsiteX42" fmla="*/ 797327 w 804507"/>
                <a:gd name="connsiteY42" fmla="*/ 295783 h 127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4507" h="1273868">
                  <a:moveTo>
                    <a:pt x="797327" y="295783"/>
                  </a:moveTo>
                  <a:cubicBezTo>
                    <a:pt x="790202" y="260060"/>
                    <a:pt x="776440" y="227899"/>
                    <a:pt x="754625" y="199204"/>
                  </a:cubicBezTo>
                  <a:cubicBezTo>
                    <a:pt x="720513" y="154404"/>
                    <a:pt x="674639" y="121121"/>
                    <a:pt x="627594" y="91059"/>
                  </a:cubicBezTo>
                  <a:cubicBezTo>
                    <a:pt x="584014" y="63193"/>
                    <a:pt x="540044" y="29422"/>
                    <a:pt x="489095" y="16636"/>
                  </a:cubicBezTo>
                  <a:cubicBezTo>
                    <a:pt x="476309" y="13415"/>
                    <a:pt x="463181" y="11756"/>
                    <a:pt x="450102" y="10097"/>
                  </a:cubicBezTo>
                  <a:cubicBezTo>
                    <a:pt x="444832" y="9414"/>
                    <a:pt x="439561" y="8779"/>
                    <a:pt x="434290" y="8096"/>
                  </a:cubicBezTo>
                  <a:cubicBezTo>
                    <a:pt x="394956" y="3118"/>
                    <a:pt x="358599" y="-3275"/>
                    <a:pt x="318972" y="1947"/>
                  </a:cubicBezTo>
                  <a:cubicBezTo>
                    <a:pt x="291106" y="5607"/>
                    <a:pt x="267925" y="20882"/>
                    <a:pt x="243231" y="32448"/>
                  </a:cubicBezTo>
                  <a:cubicBezTo>
                    <a:pt x="180179" y="61924"/>
                    <a:pt x="142114" y="118095"/>
                    <a:pt x="99412" y="170264"/>
                  </a:cubicBezTo>
                  <a:cubicBezTo>
                    <a:pt x="71986" y="203791"/>
                    <a:pt x="44364" y="237562"/>
                    <a:pt x="23818" y="275676"/>
                  </a:cubicBezTo>
                  <a:cubicBezTo>
                    <a:pt x="18157" y="286169"/>
                    <a:pt x="13033" y="297003"/>
                    <a:pt x="9373" y="308325"/>
                  </a:cubicBezTo>
                  <a:cubicBezTo>
                    <a:pt x="2492" y="329651"/>
                    <a:pt x="930" y="352344"/>
                    <a:pt x="247" y="374744"/>
                  </a:cubicBezTo>
                  <a:cubicBezTo>
                    <a:pt x="-1168" y="422326"/>
                    <a:pt x="3370" y="465271"/>
                    <a:pt x="17181" y="511194"/>
                  </a:cubicBezTo>
                  <a:cubicBezTo>
                    <a:pt x="22696" y="529592"/>
                    <a:pt x="28503" y="547942"/>
                    <a:pt x="32456" y="566779"/>
                  </a:cubicBezTo>
                  <a:cubicBezTo>
                    <a:pt x="35872" y="583128"/>
                    <a:pt x="34652" y="598500"/>
                    <a:pt x="36409" y="614507"/>
                  </a:cubicBezTo>
                  <a:cubicBezTo>
                    <a:pt x="36897" y="618851"/>
                    <a:pt x="34945" y="623877"/>
                    <a:pt x="37971" y="627586"/>
                  </a:cubicBezTo>
                  <a:cubicBezTo>
                    <a:pt x="37434" y="629148"/>
                    <a:pt x="36897" y="630710"/>
                    <a:pt x="36458" y="632320"/>
                  </a:cubicBezTo>
                  <a:cubicBezTo>
                    <a:pt x="37336" y="646619"/>
                    <a:pt x="34018" y="661113"/>
                    <a:pt x="38361" y="675266"/>
                  </a:cubicBezTo>
                  <a:cubicBezTo>
                    <a:pt x="37336" y="700399"/>
                    <a:pt x="46072" y="723384"/>
                    <a:pt x="53197" y="746955"/>
                  </a:cubicBezTo>
                  <a:cubicBezTo>
                    <a:pt x="60712" y="771698"/>
                    <a:pt x="72669" y="794732"/>
                    <a:pt x="79208" y="819817"/>
                  </a:cubicBezTo>
                  <a:cubicBezTo>
                    <a:pt x="83503" y="836312"/>
                    <a:pt x="88188" y="852953"/>
                    <a:pt x="98973" y="866862"/>
                  </a:cubicBezTo>
                  <a:cubicBezTo>
                    <a:pt x="105708" y="873011"/>
                    <a:pt x="113028" y="876573"/>
                    <a:pt x="122691" y="877940"/>
                  </a:cubicBezTo>
                  <a:cubicBezTo>
                    <a:pt x="158755" y="882917"/>
                    <a:pt x="173689" y="937429"/>
                    <a:pt x="173933" y="968662"/>
                  </a:cubicBezTo>
                  <a:cubicBezTo>
                    <a:pt x="174030" y="979594"/>
                    <a:pt x="177154" y="1029176"/>
                    <a:pt x="177056" y="1039620"/>
                  </a:cubicBezTo>
                  <a:cubicBezTo>
                    <a:pt x="233910" y="1144641"/>
                    <a:pt x="333222" y="1239707"/>
                    <a:pt x="367383" y="1273869"/>
                  </a:cubicBezTo>
                  <a:cubicBezTo>
                    <a:pt x="374118" y="1270941"/>
                    <a:pt x="398909" y="1269037"/>
                    <a:pt x="406425" y="1268989"/>
                  </a:cubicBezTo>
                  <a:cubicBezTo>
                    <a:pt x="447076" y="1268793"/>
                    <a:pt x="486069" y="1271477"/>
                    <a:pt x="526721" y="1268696"/>
                  </a:cubicBezTo>
                  <a:cubicBezTo>
                    <a:pt x="561224" y="1266304"/>
                    <a:pt x="596020" y="1268549"/>
                    <a:pt x="629351" y="1255422"/>
                  </a:cubicBezTo>
                  <a:cubicBezTo>
                    <a:pt x="638282" y="1251908"/>
                    <a:pt x="645358" y="1244783"/>
                    <a:pt x="655167" y="1243514"/>
                  </a:cubicBezTo>
                  <a:cubicBezTo>
                    <a:pt x="660487" y="1241367"/>
                    <a:pt x="708996" y="1071195"/>
                    <a:pt x="703530" y="1066412"/>
                  </a:cubicBezTo>
                  <a:lnTo>
                    <a:pt x="703432" y="1066217"/>
                  </a:lnTo>
                  <a:cubicBezTo>
                    <a:pt x="699333" y="1044988"/>
                    <a:pt x="695624" y="1023711"/>
                    <a:pt x="694306" y="1002043"/>
                  </a:cubicBezTo>
                  <a:cubicBezTo>
                    <a:pt x="693330" y="1001506"/>
                    <a:pt x="694160" y="988476"/>
                    <a:pt x="694892" y="987646"/>
                  </a:cubicBezTo>
                  <a:cubicBezTo>
                    <a:pt x="702554" y="978813"/>
                    <a:pt x="706702" y="964026"/>
                    <a:pt x="710509" y="953143"/>
                  </a:cubicBezTo>
                  <a:cubicBezTo>
                    <a:pt x="718854" y="929133"/>
                    <a:pt x="723392" y="904000"/>
                    <a:pt x="726418" y="878769"/>
                  </a:cubicBezTo>
                  <a:cubicBezTo>
                    <a:pt x="727980" y="865397"/>
                    <a:pt x="723978" y="823867"/>
                    <a:pt x="733885" y="814497"/>
                  </a:cubicBezTo>
                  <a:cubicBezTo>
                    <a:pt x="748428" y="800784"/>
                    <a:pt x="753015" y="780775"/>
                    <a:pt x="764532" y="765451"/>
                  </a:cubicBezTo>
                  <a:cubicBezTo>
                    <a:pt x="784687" y="738610"/>
                    <a:pt x="782540" y="708744"/>
                    <a:pt x="777904" y="679170"/>
                  </a:cubicBezTo>
                  <a:cubicBezTo>
                    <a:pt x="775464" y="663700"/>
                    <a:pt x="773512" y="648522"/>
                    <a:pt x="774537" y="633150"/>
                  </a:cubicBezTo>
                  <a:cubicBezTo>
                    <a:pt x="775952" y="611823"/>
                    <a:pt x="778148" y="590594"/>
                    <a:pt x="768436" y="570439"/>
                  </a:cubicBezTo>
                  <a:cubicBezTo>
                    <a:pt x="774195" y="554774"/>
                    <a:pt x="780100" y="539157"/>
                    <a:pt x="785663" y="523394"/>
                  </a:cubicBezTo>
                  <a:cubicBezTo>
                    <a:pt x="791227" y="507631"/>
                    <a:pt x="801573" y="493088"/>
                    <a:pt x="801866" y="476008"/>
                  </a:cubicBezTo>
                  <a:cubicBezTo>
                    <a:pt x="802890" y="415835"/>
                    <a:pt x="809332" y="355711"/>
                    <a:pt x="797327" y="295783"/>
                  </a:cubicBezTo>
                  <a:close/>
                </a:path>
              </a:pathLst>
            </a:custGeom>
            <a:solidFill>
              <a:srgbClr val="FDCA93"/>
            </a:solidFill>
            <a:ln w="4877" cap="flat">
              <a:no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id="{29DA4D78-123E-46F4-98E8-F8CD6D574CBA}"/>
                </a:ext>
              </a:extLst>
            </p:cNvPr>
            <p:cNvSpPr/>
            <p:nvPr/>
          </p:nvSpPr>
          <p:spPr>
            <a:xfrm>
              <a:off x="1040803" y="3956256"/>
              <a:ext cx="1569498" cy="965122"/>
            </a:xfrm>
            <a:custGeom>
              <a:avLst/>
              <a:gdLst>
                <a:gd name="connsiteX0" fmla="*/ 103275 w 1569498"/>
                <a:gd name="connsiteY0" fmla="*/ 961054 h 961054"/>
                <a:gd name="connsiteX1" fmla="*/ 96492 w 1569498"/>
                <a:gd name="connsiteY1" fmla="*/ 852177 h 961054"/>
                <a:gd name="connsiteX2" fmla="*/ 90440 w 1569498"/>
                <a:gd name="connsiteY2" fmla="*/ 711042 h 961054"/>
                <a:gd name="connsiteX3" fmla="*/ 61794 w 1569498"/>
                <a:gd name="connsiteY3" fmla="*/ 561172 h 961054"/>
                <a:gd name="connsiteX4" fmla="*/ 9576 w 1569498"/>
                <a:gd name="connsiteY4" fmla="*/ 390024 h 961054"/>
                <a:gd name="connsiteX5" fmla="*/ 743 w 1569498"/>
                <a:gd name="connsiteY5" fmla="*/ 241959 h 961054"/>
                <a:gd name="connsiteX6" fmla="*/ 16115 w 1569498"/>
                <a:gd name="connsiteY6" fmla="*/ 42360 h 961054"/>
                <a:gd name="connsiteX7" fmla="*/ 152663 w 1569498"/>
                <a:gd name="connsiteY7" fmla="*/ 62710 h 961054"/>
                <a:gd name="connsiteX8" fmla="*/ 467776 w 1569498"/>
                <a:gd name="connsiteY8" fmla="*/ 125567 h 961054"/>
                <a:gd name="connsiteX9" fmla="*/ 883665 w 1569498"/>
                <a:gd name="connsiteY9" fmla="*/ 161046 h 961054"/>
                <a:gd name="connsiteX10" fmla="*/ 1191117 w 1569498"/>
                <a:gd name="connsiteY10" fmla="*/ 97604 h 961054"/>
                <a:gd name="connsiteX11" fmla="*/ 1466164 w 1569498"/>
                <a:gd name="connsiteY11" fmla="*/ 30599 h 961054"/>
                <a:gd name="connsiteX12" fmla="*/ 1562010 w 1569498"/>
                <a:gd name="connsiteY12" fmla="*/ 0 h 961054"/>
                <a:gd name="connsiteX13" fmla="*/ 1564158 w 1569498"/>
                <a:gd name="connsiteY13" fmla="*/ 156654 h 961054"/>
                <a:gd name="connsiteX14" fmla="*/ 1567671 w 1569498"/>
                <a:gd name="connsiteY14" fmla="*/ 580742 h 961054"/>
                <a:gd name="connsiteX15" fmla="*/ 1562352 w 1569498"/>
                <a:gd name="connsiteY15" fmla="*/ 718460 h 961054"/>
                <a:gd name="connsiteX16" fmla="*/ 1557423 w 1569498"/>
                <a:gd name="connsiteY16" fmla="*/ 801423 h 961054"/>
                <a:gd name="connsiteX17" fmla="*/ 1546101 w 1569498"/>
                <a:gd name="connsiteY17" fmla="*/ 928796 h 961054"/>
                <a:gd name="connsiteX18" fmla="*/ 1541855 w 1569498"/>
                <a:gd name="connsiteY18" fmla="*/ 961054 h 961054"/>
                <a:gd name="connsiteX19" fmla="*/ 850041 w 1569498"/>
                <a:gd name="connsiteY19" fmla="*/ 961054 h 961054"/>
                <a:gd name="connsiteX20" fmla="*/ 843891 w 1569498"/>
                <a:gd name="connsiteY20" fmla="*/ 949244 h 961054"/>
                <a:gd name="connsiteX21" fmla="*/ 829690 w 1569498"/>
                <a:gd name="connsiteY21" fmla="*/ 844954 h 961054"/>
                <a:gd name="connsiteX22" fmla="*/ 809584 w 1569498"/>
                <a:gd name="connsiteY22" fmla="*/ 691570 h 961054"/>
                <a:gd name="connsiteX23" fmla="*/ 784256 w 1569498"/>
                <a:gd name="connsiteY23" fmla="*/ 514078 h 961054"/>
                <a:gd name="connsiteX24" fmla="*/ 780449 w 1569498"/>
                <a:gd name="connsiteY24" fmla="*/ 480649 h 961054"/>
                <a:gd name="connsiteX25" fmla="*/ 767809 w 1569498"/>
                <a:gd name="connsiteY25" fmla="*/ 636717 h 961054"/>
                <a:gd name="connsiteX26" fmla="*/ 757024 w 1569498"/>
                <a:gd name="connsiteY26" fmla="*/ 833584 h 961054"/>
                <a:gd name="connsiteX27" fmla="*/ 752047 w 1569498"/>
                <a:gd name="connsiteY27" fmla="*/ 936165 h 961054"/>
                <a:gd name="connsiteX28" fmla="*/ 742969 w 1569498"/>
                <a:gd name="connsiteY28" fmla="*/ 961005 h 961054"/>
                <a:gd name="connsiteX29" fmla="*/ 103275 w 1569498"/>
                <a:gd name="connsiteY29" fmla="*/ 961054 h 961054"/>
                <a:gd name="connsiteX0" fmla="*/ 103275 w 1569498"/>
                <a:gd name="connsiteY0" fmla="*/ 961054 h 961054"/>
                <a:gd name="connsiteX1" fmla="*/ 96492 w 1569498"/>
                <a:gd name="connsiteY1" fmla="*/ 852177 h 961054"/>
                <a:gd name="connsiteX2" fmla="*/ 90440 w 1569498"/>
                <a:gd name="connsiteY2" fmla="*/ 711042 h 961054"/>
                <a:gd name="connsiteX3" fmla="*/ 61794 w 1569498"/>
                <a:gd name="connsiteY3" fmla="*/ 561172 h 961054"/>
                <a:gd name="connsiteX4" fmla="*/ 9576 w 1569498"/>
                <a:gd name="connsiteY4" fmla="*/ 390024 h 961054"/>
                <a:gd name="connsiteX5" fmla="*/ 743 w 1569498"/>
                <a:gd name="connsiteY5" fmla="*/ 241959 h 961054"/>
                <a:gd name="connsiteX6" fmla="*/ 16115 w 1569498"/>
                <a:gd name="connsiteY6" fmla="*/ 42360 h 961054"/>
                <a:gd name="connsiteX7" fmla="*/ 152663 w 1569498"/>
                <a:gd name="connsiteY7" fmla="*/ 62710 h 961054"/>
                <a:gd name="connsiteX8" fmla="*/ 467776 w 1569498"/>
                <a:gd name="connsiteY8" fmla="*/ 125567 h 961054"/>
                <a:gd name="connsiteX9" fmla="*/ 883665 w 1569498"/>
                <a:gd name="connsiteY9" fmla="*/ 161046 h 961054"/>
                <a:gd name="connsiteX10" fmla="*/ 1191117 w 1569498"/>
                <a:gd name="connsiteY10" fmla="*/ 97604 h 961054"/>
                <a:gd name="connsiteX11" fmla="*/ 1466164 w 1569498"/>
                <a:gd name="connsiteY11" fmla="*/ 30599 h 961054"/>
                <a:gd name="connsiteX12" fmla="*/ 1562010 w 1569498"/>
                <a:gd name="connsiteY12" fmla="*/ 0 h 961054"/>
                <a:gd name="connsiteX13" fmla="*/ 1564158 w 1569498"/>
                <a:gd name="connsiteY13" fmla="*/ 156654 h 961054"/>
                <a:gd name="connsiteX14" fmla="*/ 1567671 w 1569498"/>
                <a:gd name="connsiteY14" fmla="*/ 580742 h 961054"/>
                <a:gd name="connsiteX15" fmla="*/ 1562352 w 1569498"/>
                <a:gd name="connsiteY15" fmla="*/ 718460 h 961054"/>
                <a:gd name="connsiteX16" fmla="*/ 1557423 w 1569498"/>
                <a:gd name="connsiteY16" fmla="*/ 801423 h 961054"/>
                <a:gd name="connsiteX17" fmla="*/ 1546101 w 1569498"/>
                <a:gd name="connsiteY17" fmla="*/ 928796 h 961054"/>
                <a:gd name="connsiteX18" fmla="*/ 1541855 w 1569498"/>
                <a:gd name="connsiteY18" fmla="*/ 961054 h 961054"/>
                <a:gd name="connsiteX19" fmla="*/ 850041 w 1569498"/>
                <a:gd name="connsiteY19" fmla="*/ 961054 h 961054"/>
                <a:gd name="connsiteX20" fmla="*/ 843891 w 1569498"/>
                <a:gd name="connsiteY20" fmla="*/ 949244 h 961054"/>
                <a:gd name="connsiteX21" fmla="*/ 829690 w 1569498"/>
                <a:gd name="connsiteY21" fmla="*/ 844954 h 961054"/>
                <a:gd name="connsiteX22" fmla="*/ 809584 w 1569498"/>
                <a:gd name="connsiteY22" fmla="*/ 691570 h 961054"/>
                <a:gd name="connsiteX23" fmla="*/ 780449 w 1569498"/>
                <a:gd name="connsiteY23" fmla="*/ 480649 h 961054"/>
                <a:gd name="connsiteX24" fmla="*/ 767809 w 1569498"/>
                <a:gd name="connsiteY24" fmla="*/ 636717 h 961054"/>
                <a:gd name="connsiteX25" fmla="*/ 757024 w 1569498"/>
                <a:gd name="connsiteY25" fmla="*/ 833584 h 961054"/>
                <a:gd name="connsiteX26" fmla="*/ 752047 w 1569498"/>
                <a:gd name="connsiteY26" fmla="*/ 936165 h 961054"/>
                <a:gd name="connsiteX27" fmla="*/ 742969 w 1569498"/>
                <a:gd name="connsiteY27" fmla="*/ 961005 h 961054"/>
                <a:gd name="connsiteX28" fmla="*/ 103275 w 1569498"/>
                <a:gd name="connsiteY28" fmla="*/ 961054 h 961054"/>
                <a:gd name="connsiteX0" fmla="*/ 103275 w 1569498"/>
                <a:gd name="connsiteY0" fmla="*/ 961054 h 961054"/>
                <a:gd name="connsiteX1" fmla="*/ 96492 w 1569498"/>
                <a:gd name="connsiteY1" fmla="*/ 852177 h 961054"/>
                <a:gd name="connsiteX2" fmla="*/ 90440 w 1569498"/>
                <a:gd name="connsiteY2" fmla="*/ 711042 h 961054"/>
                <a:gd name="connsiteX3" fmla="*/ 61794 w 1569498"/>
                <a:gd name="connsiteY3" fmla="*/ 561172 h 961054"/>
                <a:gd name="connsiteX4" fmla="*/ 9576 w 1569498"/>
                <a:gd name="connsiteY4" fmla="*/ 390024 h 961054"/>
                <a:gd name="connsiteX5" fmla="*/ 743 w 1569498"/>
                <a:gd name="connsiteY5" fmla="*/ 241959 h 961054"/>
                <a:gd name="connsiteX6" fmla="*/ 16115 w 1569498"/>
                <a:gd name="connsiteY6" fmla="*/ 42360 h 961054"/>
                <a:gd name="connsiteX7" fmla="*/ 152663 w 1569498"/>
                <a:gd name="connsiteY7" fmla="*/ 62710 h 961054"/>
                <a:gd name="connsiteX8" fmla="*/ 467776 w 1569498"/>
                <a:gd name="connsiteY8" fmla="*/ 125567 h 961054"/>
                <a:gd name="connsiteX9" fmla="*/ 883665 w 1569498"/>
                <a:gd name="connsiteY9" fmla="*/ 161046 h 961054"/>
                <a:gd name="connsiteX10" fmla="*/ 1191117 w 1569498"/>
                <a:gd name="connsiteY10" fmla="*/ 97604 h 961054"/>
                <a:gd name="connsiteX11" fmla="*/ 1466164 w 1569498"/>
                <a:gd name="connsiteY11" fmla="*/ 30599 h 961054"/>
                <a:gd name="connsiteX12" fmla="*/ 1562010 w 1569498"/>
                <a:gd name="connsiteY12" fmla="*/ 0 h 961054"/>
                <a:gd name="connsiteX13" fmla="*/ 1564158 w 1569498"/>
                <a:gd name="connsiteY13" fmla="*/ 156654 h 961054"/>
                <a:gd name="connsiteX14" fmla="*/ 1567671 w 1569498"/>
                <a:gd name="connsiteY14" fmla="*/ 580742 h 961054"/>
                <a:gd name="connsiteX15" fmla="*/ 1562352 w 1569498"/>
                <a:gd name="connsiteY15" fmla="*/ 718460 h 961054"/>
                <a:gd name="connsiteX16" fmla="*/ 1557423 w 1569498"/>
                <a:gd name="connsiteY16" fmla="*/ 801423 h 961054"/>
                <a:gd name="connsiteX17" fmla="*/ 1546101 w 1569498"/>
                <a:gd name="connsiteY17" fmla="*/ 928796 h 961054"/>
                <a:gd name="connsiteX18" fmla="*/ 1541855 w 1569498"/>
                <a:gd name="connsiteY18" fmla="*/ 961054 h 961054"/>
                <a:gd name="connsiteX19" fmla="*/ 850041 w 1569498"/>
                <a:gd name="connsiteY19" fmla="*/ 961054 h 961054"/>
                <a:gd name="connsiteX20" fmla="*/ 843891 w 1569498"/>
                <a:gd name="connsiteY20" fmla="*/ 949244 h 961054"/>
                <a:gd name="connsiteX21" fmla="*/ 829690 w 1569498"/>
                <a:gd name="connsiteY21" fmla="*/ 844954 h 961054"/>
                <a:gd name="connsiteX22" fmla="*/ 780449 w 1569498"/>
                <a:gd name="connsiteY22" fmla="*/ 480649 h 961054"/>
                <a:gd name="connsiteX23" fmla="*/ 767809 w 1569498"/>
                <a:gd name="connsiteY23" fmla="*/ 636717 h 961054"/>
                <a:gd name="connsiteX24" fmla="*/ 757024 w 1569498"/>
                <a:gd name="connsiteY24" fmla="*/ 833584 h 961054"/>
                <a:gd name="connsiteX25" fmla="*/ 752047 w 1569498"/>
                <a:gd name="connsiteY25" fmla="*/ 936165 h 961054"/>
                <a:gd name="connsiteX26" fmla="*/ 742969 w 1569498"/>
                <a:gd name="connsiteY26" fmla="*/ 961005 h 961054"/>
                <a:gd name="connsiteX27" fmla="*/ 103275 w 1569498"/>
                <a:gd name="connsiteY27" fmla="*/ 961054 h 961054"/>
                <a:gd name="connsiteX0" fmla="*/ 103275 w 1569498"/>
                <a:gd name="connsiteY0" fmla="*/ 961054 h 961054"/>
                <a:gd name="connsiteX1" fmla="*/ 96492 w 1569498"/>
                <a:gd name="connsiteY1" fmla="*/ 852177 h 961054"/>
                <a:gd name="connsiteX2" fmla="*/ 90440 w 1569498"/>
                <a:gd name="connsiteY2" fmla="*/ 711042 h 961054"/>
                <a:gd name="connsiteX3" fmla="*/ 61794 w 1569498"/>
                <a:gd name="connsiteY3" fmla="*/ 561172 h 961054"/>
                <a:gd name="connsiteX4" fmla="*/ 9576 w 1569498"/>
                <a:gd name="connsiteY4" fmla="*/ 390024 h 961054"/>
                <a:gd name="connsiteX5" fmla="*/ 743 w 1569498"/>
                <a:gd name="connsiteY5" fmla="*/ 241959 h 961054"/>
                <a:gd name="connsiteX6" fmla="*/ 16115 w 1569498"/>
                <a:gd name="connsiteY6" fmla="*/ 42360 h 961054"/>
                <a:gd name="connsiteX7" fmla="*/ 152663 w 1569498"/>
                <a:gd name="connsiteY7" fmla="*/ 62710 h 961054"/>
                <a:gd name="connsiteX8" fmla="*/ 467776 w 1569498"/>
                <a:gd name="connsiteY8" fmla="*/ 125567 h 961054"/>
                <a:gd name="connsiteX9" fmla="*/ 883665 w 1569498"/>
                <a:gd name="connsiteY9" fmla="*/ 161046 h 961054"/>
                <a:gd name="connsiteX10" fmla="*/ 1191117 w 1569498"/>
                <a:gd name="connsiteY10" fmla="*/ 97604 h 961054"/>
                <a:gd name="connsiteX11" fmla="*/ 1466164 w 1569498"/>
                <a:gd name="connsiteY11" fmla="*/ 30599 h 961054"/>
                <a:gd name="connsiteX12" fmla="*/ 1562010 w 1569498"/>
                <a:gd name="connsiteY12" fmla="*/ 0 h 961054"/>
                <a:gd name="connsiteX13" fmla="*/ 1564158 w 1569498"/>
                <a:gd name="connsiteY13" fmla="*/ 156654 h 961054"/>
                <a:gd name="connsiteX14" fmla="*/ 1567671 w 1569498"/>
                <a:gd name="connsiteY14" fmla="*/ 580742 h 961054"/>
                <a:gd name="connsiteX15" fmla="*/ 1562352 w 1569498"/>
                <a:gd name="connsiteY15" fmla="*/ 718460 h 961054"/>
                <a:gd name="connsiteX16" fmla="*/ 1557423 w 1569498"/>
                <a:gd name="connsiteY16" fmla="*/ 801423 h 961054"/>
                <a:gd name="connsiteX17" fmla="*/ 1546101 w 1569498"/>
                <a:gd name="connsiteY17" fmla="*/ 928796 h 961054"/>
                <a:gd name="connsiteX18" fmla="*/ 1541855 w 1569498"/>
                <a:gd name="connsiteY18" fmla="*/ 961054 h 961054"/>
                <a:gd name="connsiteX19" fmla="*/ 850041 w 1569498"/>
                <a:gd name="connsiteY19" fmla="*/ 961054 h 961054"/>
                <a:gd name="connsiteX20" fmla="*/ 843891 w 1569498"/>
                <a:gd name="connsiteY20" fmla="*/ 949244 h 961054"/>
                <a:gd name="connsiteX21" fmla="*/ 829690 w 1569498"/>
                <a:gd name="connsiteY21" fmla="*/ 844954 h 961054"/>
                <a:gd name="connsiteX22" fmla="*/ 780449 w 1569498"/>
                <a:gd name="connsiteY22" fmla="*/ 480649 h 961054"/>
                <a:gd name="connsiteX23" fmla="*/ 757024 w 1569498"/>
                <a:gd name="connsiteY23" fmla="*/ 833584 h 961054"/>
                <a:gd name="connsiteX24" fmla="*/ 752047 w 1569498"/>
                <a:gd name="connsiteY24" fmla="*/ 936165 h 961054"/>
                <a:gd name="connsiteX25" fmla="*/ 742969 w 1569498"/>
                <a:gd name="connsiteY25" fmla="*/ 961005 h 961054"/>
                <a:gd name="connsiteX26" fmla="*/ 103275 w 1569498"/>
                <a:gd name="connsiteY26" fmla="*/ 961054 h 961054"/>
                <a:gd name="connsiteX0" fmla="*/ 103275 w 1569498"/>
                <a:gd name="connsiteY0" fmla="*/ 961054 h 987377"/>
                <a:gd name="connsiteX1" fmla="*/ 96492 w 1569498"/>
                <a:gd name="connsiteY1" fmla="*/ 852177 h 987377"/>
                <a:gd name="connsiteX2" fmla="*/ 90440 w 1569498"/>
                <a:gd name="connsiteY2" fmla="*/ 711042 h 987377"/>
                <a:gd name="connsiteX3" fmla="*/ 61794 w 1569498"/>
                <a:gd name="connsiteY3" fmla="*/ 561172 h 987377"/>
                <a:gd name="connsiteX4" fmla="*/ 9576 w 1569498"/>
                <a:gd name="connsiteY4" fmla="*/ 390024 h 987377"/>
                <a:gd name="connsiteX5" fmla="*/ 743 w 1569498"/>
                <a:gd name="connsiteY5" fmla="*/ 241959 h 987377"/>
                <a:gd name="connsiteX6" fmla="*/ 16115 w 1569498"/>
                <a:gd name="connsiteY6" fmla="*/ 42360 h 987377"/>
                <a:gd name="connsiteX7" fmla="*/ 152663 w 1569498"/>
                <a:gd name="connsiteY7" fmla="*/ 62710 h 987377"/>
                <a:gd name="connsiteX8" fmla="*/ 467776 w 1569498"/>
                <a:gd name="connsiteY8" fmla="*/ 125567 h 987377"/>
                <a:gd name="connsiteX9" fmla="*/ 883665 w 1569498"/>
                <a:gd name="connsiteY9" fmla="*/ 161046 h 987377"/>
                <a:gd name="connsiteX10" fmla="*/ 1191117 w 1569498"/>
                <a:gd name="connsiteY10" fmla="*/ 97604 h 987377"/>
                <a:gd name="connsiteX11" fmla="*/ 1466164 w 1569498"/>
                <a:gd name="connsiteY11" fmla="*/ 30599 h 987377"/>
                <a:gd name="connsiteX12" fmla="*/ 1562010 w 1569498"/>
                <a:gd name="connsiteY12" fmla="*/ 0 h 987377"/>
                <a:gd name="connsiteX13" fmla="*/ 1564158 w 1569498"/>
                <a:gd name="connsiteY13" fmla="*/ 156654 h 987377"/>
                <a:gd name="connsiteX14" fmla="*/ 1567671 w 1569498"/>
                <a:gd name="connsiteY14" fmla="*/ 580742 h 987377"/>
                <a:gd name="connsiteX15" fmla="*/ 1562352 w 1569498"/>
                <a:gd name="connsiteY15" fmla="*/ 718460 h 987377"/>
                <a:gd name="connsiteX16" fmla="*/ 1557423 w 1569498"/>
                <a:gd name="connsiteY16" fmla="*/ 801423 h 987377"/>
                <a:gd name="connsiteX17" fmla="*/ 1546101 w 1569498"/>
                <a:gd name="connsiteY17" fmla="*/ 928796 h 987377"/>
                <a:gd name="connsiteX18" fmla="*/ 1541855 w 1569498"/>
                <a:gd name="connsiteY18" fmla="*/ 961054 h 987377"/>
                <a:gd name="connsiteX19" fmla="*/ 850041 w 1569498"/>
                <a:gd name="connsiteY19" fmla="*/ 961054 h 987377"/>
                <a:gd name="connsiteX20" fmla="*/ 843891 w 1569498"/>
                <a:gd name="connsiteY20" fmla="*/ 949244 h 987377"/>
                <a:gd name="connsiteX21" fmla="*/ 780449 w 1569498"/>
                <a:gd name="connsiteY21" fmla="*/ 480649 h 987377"/>
                <a:gd name="connsiteX22" fmla="*/ 757024 w 1569498"/>
                <a:gd name="connsiteY22" fmla="*/ 833584 h 987377"/>
                <a:gd name="connsiteX23" fmla="*/ 752047 w 1569498"/>
                <a:gd name="connsiteY23" fmla="*/ 936165 h 987377"/>
                <a:gd name="connsiteX24" fmla="*/ 742969 w 1569498"/>
                <a:gd name="connsiteY24" fmla="*/ 961005 h 987377"/>
                <a:gd name="connsiteX25" fmla="*/ 103275 w 1569498"/>
                <a:gd name="connsiteY25" fmla="*/ 961054 h 987377"/>
                <a:gd name="connsiteX0" fmla="*/ 103275 w 1569498"/>
                <a:gd name="connsiteY0" fmla="*/ 961054 h 987377"/>
                <a:gd name="connsiteX1" fmla="*/ 96492 w 1569498"/>
                <a:gd name="connsiteY1" fmla="*/ 852177 h 987377"/>
                <a:gd name="connsiteX2" fmla="*/ 90440 w 1569498"/>
                <a:gd name="connsiteY2" fmla="*/ 711042 h 987377"/>
                <a:gd name="connsiteX3" fmla="*/ 61794 w 1569498"/>
                <a:gd name="connsiteY3" fmla="*/ 561172 h 987377"/>
                <a:gd name="connsiteX4" fmla="*/ 9576 w 1569498"/>
                <a:gd name="connsiteY4" fmla="*/ 390024 h 987377"/>
                <a:gd name="connsiteX5" fmla="*/ 743 w 1569498"/>
                <a:gd name="connsiteY5" fmla="*/ 241959 h 987377"/>
                <a:gd name="connsiteX6" fmla="*/ 16115 w 1569498"/>
                <a:gd name="connsiteY6" fmla="*/ 42360 h 987377"/>
                <a:gd name="connsiteX7" fmla="*/ 152663 w 1569498"/>
                <a:gd name="connsiteY7" fmla="*/ 62710 h 987377"/>
                <a:gd name="connsiteX8" fmla="*/ 467776 w 1569498"/>
                <a:gd name="connsiteY8" fmla="*/ 125567 h 987377"/>
                <a:gd name="connsiteX9" fmla="*/ 883665 w 1569498"/>
                <a:gd name="connsiteY9" fmla="*/ 161046 h 987377"/>
                <a:gd name="connsiteX10" fmla="*/ 1191117 w 1569498"/>
                <a:gd name="connsiteY10" fmla="*/ 97604 h 987377"/>
                <a:gd name="connsiteX11" fmla="*/ 1466164 w 1569498"/>
                <a:gd name="connsiteY11" fmla="*/ 30599 h 987377"/>
                <a:gd name="connsiteX12" fmla="*/ 1562010 w 1569498"/>
                <a:gd name="connsiteY12" fmla="*/ 0 h 987377"/>
                <a:gd name="connsiteX13" fmla="*/ 1564158 w 1569498"/>
                <a:gd name="connsiteY13" fmla="*/ 156654 h 987377"/>
                <a:gd name="connsiteX14" fmla="*/ 1567671 w 1569498"/>
                <a:gd name="connsiteY14" fmla="*/ 580742 h 987377"/>
                <a:gd name="connsiteX15" fmla="*/ 1562352 w 1569498"/>
                <a:gd name="connsiteY15" fmla="*/ 718460 h 987377"/>
                <a:gd name="connsiteX16" fmla="*/ 1557423 w 1569498"/>
                <a:gd name="connsiteY16" fmla="*/ 801423 h 987377"/>
                <a:gd name="connsiteX17" fmla="*/ 1546101 w 1569498"/>
                <a:gd name="connsiteY17" fmla="*/ 928796 h 987377"/>
                <a:gd name="connsiteX18" fmla="*/ 1541855 w 1569498"/>
                <a:gd name="connsiteY18" fmla="*/ 961054 h 987377"/>
                <a:gd name="connsiteX19" fmla="*/ 850041 w 1569498"/>
                <a:gd name="connsiteY19" fmla="*/ 961054 h 987377"/>
                <a:gd name="connsiteX20" fmla="*/ 843891 w 1569498"/>
                <a:gd name="connsiteY20" fmla="*/ 949244 h 987377"/>
                <a:gd name="connsiteX21" fmla="*/ 780449 w 1569498"/>
                <a:gd name="connsiteY21" fmla="*/ 480649 h 987377"/>
                <a:gd name="connsiteX22" fmla="*/ 752047 w 1569498"/>
                <a:gd name="connsiteY22" fmla="*/ 936165 h 987377"/>
                <a:gd name="connsiteX23" fmla="*/ 742969 w 1569498"/>
                <a:gd name="connsiteY23" fmla="*/ 961005 h 987377"/>
                <a:gd name="connsiteX24" fmla="*/ 103275 w 1569498"/>
                <a:gd name="connsiteY24" fmla="*/ 961054 h 987377"/>
                <a:gd name="connsiteX0" fmla="*/ 103275 w 1569498"/>
                <a:gd name="connsiteY0" fmla="*/ 961054 h 987377"/>
                <a:gd name="connsiteX1" fmla="*/ 96492 w 1569498"/>
                <a:gd name="connsiteY1" fmla="*/ 852177 h 987377"/>
                <a:gd name="connsiteX2" fmla="*/ 90440 w 1569498"/>
                <a:gd name="connsiteY2" fmla="*/ 711042 h 987377"/>
                <a:gd name="connsiteX3" fmla="*/ 61794 w 1569498"/>
                <a:gd name="connsiteY3" fmla="*/ 561172 h 987377"/>
                <a:gd name="connsiteX4" fmla="*/ 9576 w 1569498"/>
                <a:gd name="connsiteY4" fmla="*/ 390024 h 987377"/>
                <a:gd name="connsiteX5" fmla="*/ 743 w 1569498"/>
                <a:gd name="connsiteY5" fmla="*/ 241959 h 987377"/>
                <a:gd name="connsiteX6" fmla="*/ 16115 w 1569498"/>
                <a:gd name="connsiteY6" fmla="*/ 42360 h 987377"/>
                <a:gd name="connsiteX7" fmla="*/ 152663 w 1569498"/>
                <a:gd name="connsiteY7" fmla="*/ 62710 h 987377"/>
                <a:gd name="connsiteX8" fmla="*/ 467776 w 1569498"/>
                <a:gd name="connsiteY8" fmla="*/ 125567 h 987377"/>
                <a:gd name="connsiteX9" fmla="*/ 883665 w 1569498"/>
                <a:gd name="connsiteY9" fmla="*/ 161046 h 987377"/>
                <a:gd name="connsiteX10" fmla="*/ 1191117 w 1569498"/>
                <a:gd name="connsiteY10" fmla="*/ 97604 h 987377"/>
                <a:gd name="connsiteX11" fmla="*/ 1466164 w 1569498"/>
                <a:gd name="connsiteY11" fmla="*/ 30599 h 987377"/>
                <a:gd name="connsiteX12" fmla="*/ 1562010 w 1569498"/>
                <a:gd name="connsiteY12" fmla="*/ 0 h 987377"/>
                <a:gd name="connsiteX13" fmla="*/ 1564158 w 1569498"/>
                <a:gd name="connsiteY13" fmla="*/ 156654 h 987377"/>
                <a:gd name="connsiteX14" fmla="*/ 1567671 w 1569498"/>
                <a:gd name="connsiteY14" fmla="*/ 580742 h 987377"/>
                <a:gd name="connsiteX15" fmla="*/ 1562352 w 1569498"/>
                <a:gd name="connsiteY15" fmla="*/ 718460 h 987377"/>
                <a:gd name="connsiteX16" fmla="*/ 1557423 w 1569498"/>
                <a:gd name="connsiteY16" fmla="*/ 801423 h 987377"/>
                <a:gd name="connsiteX17" fmla="*/ 1546101 w 1569498"/>
                <a:gd name="connsiteY17" fmla="*/ 928796 h 987377"/>
                <a:gd name="connsiteX18" fmla="*/ 1541855 w 1569498"/>
                <a:gd name="connsiteY18" fmla="*/ 961054 h 987377"/>
                <a:gd name="connsiteX19" fmla="*/ 850041 w 1569498"/>
                <a:gd name="connsiteY19" fmla="*/ 961054 h 987377"/>
                <a:gd name="connsiteX20" fmla="*/ 843891 w 1569498"/>
                <a:gd name="connsiteY20" fmla="*/ 949244 h 987377"/>
                <a:gd name="connsiteX21" fmla="*/ 780449 w 1569498"/>
                <a:gd name="connsiteY21" fmla="*/ 480649 h 987377"/>
                <a:gd name="connsiteX22" fmla="*/ 742969 w 1569498"/>
                <a:gd name="connsiteY22" fmla="*/ 961005 h 987377"/>
                <a:gd name="connsiteX23" fmla="*/ 103275 w 1569498"/>
                <a:gd name="connsiteY23" fmla="*/ 961054 h 987377"/>
                <a:gd name="connsiteX0" fmla="*/ 103275 w 1569498"/>
                <a:gd name="connsiteY0" fmla="*/ 961054 h 961054"/>
                <a:gd name="connsiteX1" fmla="*/ 96492 w 1569498"/>
                <a:gd name="connsiteY1" fmla="*/ 852177 h 961054"/>
                <a:gd name="connsiteX2" fmla="*/ 90440 w 1569498"/>
                <a:gd name="connsiteY2" fmla="*/ 711042 h 961054"/>
                <a:gd name="connsiteX3" fmla="*/ 61794 w 1569498"/>
                <a:gd name="connsiteY3" fmla="*/ 561172 h 961054"/>
                <a:gd name="connsiteX4" fmla="*/ 9576 w 1569498"/>
                <a:gd name="connsiteY4" fmla="*/ 390024 h 961054"/>
                <a:gd name="connsiteX5" fmla="*/ 743 w 1569498"/>
                <a:gd name="connsiteY5" fmla="*/ 241959 h 961054"/>
                <a:gd name="connsiteX6" fmla="*/ 16115 w 1569498"/>
                <a:gd name="connsiteY6" fmla="*/ 42360 h 961054"/>
                <a:gd name="connsiteX7" fmla="*/ 152663 w 1569498"/>
                <a:gd name="connsiteY7" fmla="*/ 62710 h 961054"/>
                <a:gd name="connsiteX8" fmla="*/ 467776 w 1569498"/>
                <a:gd name="connsiteY8" fmla="*/ 125567 h 961054"/>
                <a:gd name="connsiteX9" fmla="*/ 883665 w 1569498"/>
                <a:gd name="connsiteY9" fmla="*/ 161046 h 961054"/>
                <a:gd name="connsiteX10" fmla="*/ 1191117 w 1569498"/>
                <a:gd name="connsiteY10" fmla="*/ 97604 h 961054"/>
                <a:gd name="connsiteX11" fmla="*/ 1466164 w 1569498"/>
                <a:gd name="connsiteY11" fmla="*/ 30599 h 961054"/>
                <a:gd name="connsiteX12" fmla="*/ 1562010 w 1569498"/>
                <a:gd name="connsiteY12" fmla="*/ 0 h 961054"/>
                <a:gd name="connsiteX13" fmla="*/ 1564158 w 1569498"/>
                <a:gd name="connsiteY13" fmla="*/ 156654 h 961054"/>
                <a:gd name="connsiteX14" fmla="*/ 1567671 w 1569498"/>
                <a:gd name="connsiteY14" fmla="*/ 580742 h 961054"/>
                <a:gd name="connsiteX15" fmla="*/ 1562352 w 1569498"/>
                <a:gd name="connsiteY15" fmla="*/ 718460 h 961054"/>
                <a:gd name="connsiteX16" fmla="*/ 1557423 w 1569498"/>
                <a:gd name="connsiteY16" fmla="*/ 801423 h 961054"/>
                <a:gd name="connsiteX17" fmla="*/ 1546101 w 1569498"/>
                <a:gd name="connsiteY17" fmla="*/ 928796 h 961054"/>
                <a:gd name="connsiteX18" fmla="*/ 1541855 w 1569498"/>
                <a:gd name="connsiteY18" fmla="*/ 961054 h 961054"/>
                <a:gd name="connsiteX19" fmla="*/ 850041 w 1569498"/>
                <a:gd name="connsiteY19" fmla="*/ 961054 h 961054"/>
                <a:gd name="connsiteX20" fmla="*/ 780449 w 1569498"/>
                <a:gd name="connsiteY20" fmla="*/ 480649 h 961054"/>
                <a:gd name="connsiteX21" fmla="*/ 742969 w 1569498"/>
                <a:gd name="connsiteY21" fmla="*/ 961005 h 961054"/>
                <a:gd name="connsiteX22" fmla="*/ 103275 w 1569498"/>
                <a:gd name="connsiteY22" fmla="*/ 961054 h 961054"/>
                <a:gd name="connsiteX0" fmla="*/ 103275 w 1569498"/>
                <a:gd name="connsiteY0" fmla="*/ 961054 h 961054"/>
                <a:gd name="connsiteX1" fmla="*/ 96492 w 1569498"/>
                <a:gd name="connsiteY1" fmla="*/ 852177 h 961054"/>
                <a:gd name="connsiteX2" fmla="*/ 90440 w 1569498"/>
                <a:gd name="connsiteY2" fmla="*/ 711042 h 961054"/>
                <a:gd name="connsiteX3" fmla="*/ 61794 w 1569498"/>
                <a:gd name="connsiteY3" fmla="*/ 561172 h 961054"/>
                <a:gd name="connsiteX4" fmla="*/ 9576 w 1569498"/>
                <a:gd name="connsiteY4" fmla="*/ 390024 h 961054"/>
                <a:gd name="connsiteX5" fmla="*/ 743 w 1569498"/>
                <a:gd name="connsiteY5" fmla="*/ 241959 h 961054"/>
                <a:gd name="connsiteX6" fmla="*/ 16115 w 1569498"/>
                <a:gd name="connsiteY6" fmla="*/ 42360 h 961054"/>
                <a:gd name="connsiteX7" fmla="*/ 152663 w 1569498"/>
                <a:gd name="connsiteY7" fmla="*/ 62710 h 961054"/>
                <a:gd name="connsiteX8" fmla="*/ 467776 w 1569498"/>
                <a:gd name="connsiteY8" fmla="*/ 125567 h 961054"/>
                <a:gd name="connsiteX9" fmla="*/ 883665 w 1569498"/>
                <a:gd name="connsiteY9" fmla="*/ 161046 h 961054"/>
                <a:gd name="connsiteX10" fmla="*/ 1191117 w 1569498"/>
                <a:gd name="connsiteY10" fmla="*/ 97604 h 961054"/>
                <a:gd name="connsiteX11" fmla="*/ 1466164 w 1569498"/>
                <a:gd name="connsiteY11" fmla="*/ 30599 h 961054"/>
                <a:gd name="connsiteX12" fmla="*/ 1562010 w 1569498"/>
                <a:gd name="connsiteY12" fmla="*/ 0 h 961054"/>
                <a:gd name="connsiteX13" fmla="*/ 1564158 w 1569498"/>
                <a:gd name="connsiteY13" fmla="*/ 156654 h 961054"/>
                <a:gd name="connsiteX14" fmla="*/ 1567671 w 1569498"/>
                <a:gd name="connsiteY14" fmla="*/ 580742 h 961054"/>
                <a:gd name="connsiteX15" fmla="*/ 1562352 w 1569498"/>
                <a:gd name="connsiteY15" fmla="*/ 718460 h 961054"/>
                <a:gd name="connsiteX16" fmla="*/ 1557423 w 1569498"/>
                <a:gd name="connsiteY16" fmla="*/ 801423 h 961054"/>
                <a:gd name="connsiteX17" fmla="*/ 1546101 w 1569498"/>
                <a:gd name="connsiteY17" fmla="*/ 928796 h 961054"/>
                <a:gd name="connsiteX18" fmla="*/ 1541855 w 1569498"/>
                <a:gd name="connsiteY18" fmla="*/ 961054 h 961054"/>
                <a:gd name="connsiteX19" fmla="*/ 850041 w 1569498"/>
                <a:gd name="connsiteY19" fmla="*/ 961054 h 961054"/>
                <a:gd name="connsiteX20" fmla="*/ 780449 w 1569498"/>
                <a:gd name="connsiteY20" fmla="*/ 480649 h 961054"/>
                <a:gd name="connsiteX21" fmla="*/ 742969 w 1569498"/>
                <a:gd name="connsiteY21" fmla="*/ 961005 h 961054"/>
                <a:gd name="connsiteX22" fmla="*/ 103275 w 1569498"/>
                <a:gd name="connsiteY22" fmla="*/ 961054 h 961054"/>
                <a:gd name="connsiteX0" fmla="*/ 103275 w 1569498"/>
                <a:gd name="connsiteY0" fmla="*/ 961054 h 961054"/>
                <a:gd name="connsiteX1" fmla="*/ 96492 w 1569498"/>
                <a:gd name="connsiteY1" fmla="*/ 852177 h 961054"/>
                <a:gd name="connsiteX2" fmla="*/ 90440 w 1569498"/>
                <a:gd name="connsiteY2" fmla="*/ 711042 h 961054"/>
                <a:gd name="connsiteX3" fmla="*/ 61794 w 1569498"/>
                <a:gd name="connsiteY3" fmla="*/ 561172 h 961054"/>
                <a:gd name="connsiteX4" fmla="*/ 9576 w 1569498"/>
                <a:gd name="connsiteY4" fmla="*/ 390024 h 961054"/>
                <a:gd name="connsiteX5" fmla="*/ 743 w 1569498"/>
                <a:gd name="connsiteY5" fmla="*/ 241959 h 961054"/>
                <a:gd name="connsiteX6" fmla="*/ 16115 w 1569498"/>
                <a:gd name="connsiteY6" fmla="*/ 42360 h 961054"/>
                <a:gd name="connsiteX7" fmla="*/ 152663 w 1569498"/>
                <a:gd name="connsiteY7" fmla="*/ 62710 h 961054"/>
                <a:gd name="connsiteX8" fmla="*/ 467776 w 1569498"/>
                <a:gd name="connsiteY8" fmla="*/ 125567 h 961054"/>
                <a:gd name="connsiteX9" fmla="*/ 883665 w 1569498"/>
                <a:gd name="connsiteY9" fmla="*/ 161046 h 961054"/>
                <a:gd name="connsiteX10" fmla="*/ 1191117 w 1569498"/>
                <a:gd name="connsiteY10" fmla="*/ 97604 h 961054"/>
                <a:gd name="connsiteX11" fmla="*/ 1466164 w 1569498"/>
                <a:gd name="connsiteY11" fmla="*/ 30599 h 961054"/>
                <a:gd name="connsiteX12" fmla="*/ 1562010 w 1569498"/>
                <a:gd name="connsiteY12" fmla="*/ 0 h 961054"/>
                <a:gd name="connsiteX13" fmla="*/ 1564158 w 1569498"/>
                <a:gd name="connsiteY13" fmla="*/ 156654 h 961054"/>
                <a:gd name="connsiteX14" fmla="*/ 1567671 w 1569498"/>
                <a:gd name="connsiteY14" fmla="*/ 580742 h 961054"/>
                <a:gd name="connsiteX15" fmla="*/ 1562352 w 1569498"/>
                <a:gd name="connsiteY15" fmla="*/ 718460 h 961054"/>
                <a:gd name="connsiteX16" fmla="*/ 1557423 w 1569498"/>
                <a:gd name="connsiteY16" fmla="*/ 801423 h 961054"/>
                <a:gd name="connsiteX17" fmla="*/ 1546101 w 1569498"/>
                <a:gd name="connsiteY17" fmla="*/ 928796 h 961054"/>
                <a:gd name="connsiteX18" fmla="*/ 1541855 w 1569498"/>
                <a:gd name="connsiteY18" fmla="*/ 961054 h 961054"/>
                <a:gd name="connsiteX19" fmla="*/ 850041 w 1569498"/>
                <a:gd name="connsiteY19" fmla="*/ 961054 h 961054"/>
                <a:gd name="connsiteX20" fmla="*/ 780449 w 1569498"/>
                <a:gd name="connsiteY20" fmla="*/ 480649 h 961054"/>
                <a:gd name="connsiteX21" fmla="*/ 742969 w 1569498"/>
                <a:gd name="connsiteY21" fmla="*/ 961005 h 961054"/>
                <a:gd name="connsiteX22" fmla="*/ 103275 w 1569498"/>
                <a:gd name="connsiteY22" fmla="*/ 961054 h 961054"/>
                <a:gd name="connsiteX0" fmla="*/ 103275 w 1569498"/>
                <a:gd name="connsiteY0" fmla="*/ 961054 h 961054"/>
                <a:gd name="connsiteX1" fmla="*/ 96492 w 1569498"/>
                <a:gd name="connsiteY1" fmla="*/ 852177 h 961054"/>
                <a:gd name="connsiteX2" fmla="*/ 90440 w 1569498"/>
                <a:gd name="connsiteY2" fmla="*/ 711042 h 961054"/>
                <a:gd name="connsiteX3" fmla="*/ 61794 w 1569498"/>
                <a:gd name="connsiteY3" fmla="*/ 561172 h 961054"/>
                <a:gd name="connsiteX4" fmla="*/ 9576 w 1569498"/>
                <a:gd name="connsiteY4" fmla="*/ 390024 h 961054"/>
                <a:gd name="connsiteX5" fmla="*/ 743 w 1569498"/>
                <a:gd name="connsiteY5" fmla="*/ 241959 h 961054"/>
                <a:gd name="connsiteX6" fmla="*/ 16115 w 1569498"/>
                <a:gd name="connsiteY6" fmla="*/ 42360 h 961054"/>
                <a:gd name="connsiteX7" fmla="*/ 152663 w 1569498"/>
                <a:gd name="connsiteY7" fmla="*/ 62710 h 961054"/>
                <a:gd name="connsiteX8" fmla="*/ 467776 w 1569498"/>
                <a:gd name="connsiteY8" fmla="*/ 125567 h 961054"/>
                <a:gd name="connsiteX9" fmla="*/ 883665 w 1569498"/>
                <a:gd name="connsiteY9" fmla="*/ 161046 h 961054"/>
                <a:gd name="connsiteX10" fmla="*/ 1191117 w 1569498"/>
                <a:gd name="connsiteY10" fmla="*/ 97604 h 961054"/>
                <a:gd name="connsiteX11" fmla="*/ 1466164 w 1569498"/>
                <a:gd name="connsiteY11" fmla="*/ 30599 h 961054"/>
                <a:gd name="connsiteX12" fmla="*/ 1562010 w 1569498"/>
                <a:gd name="connsiteY12" fmla="*/ 0 h 961054"/>
                <a:gd name="connsiteX13" fmla="*/ 1564158 w 1569498"/>
                <a:gd name="connsiteY13" fmla="*/ 156654 h 961054"/>
                <a:gd name="connsiteX14" fmla="*/ 1567671 w 1569498"/>
                <a:gd name="connsiteY14" fmla="*/ 580742 h 961054"/>
                <a:gd name="connsiteX15" fmla="*/ 1562352 w 1569498"/>
                <a:gd name="connsiteY15" fmla="*/ 718460 h 961054"/>
                <a:gd name="connsiteX16" fmla="*/ 1557423 w 1569498"/>
                <a:gd name="connsiteY16" fmla="*/ 801423 h 961054"/>
                <a:gd name="connsiteX17" fmla="*/ 1546101 w 1569498"/>
                <a:gd name="connsiteY17" fmla="*/ 928796 h 961054"/>
                <a:gd name="connsiteX18" fmla="*/ 1541855 w 1569498"/>
                <a:gd name="connsiteY18" fmla="*/ 961054 h 961054"/>
                <a:gd name="connsiteX19" fmla="*/ 850041 w 1569498"/>
                <a:gd name="connsiteY19" fmla="*/ 961054 h 961054"/>
                <a:gd name="connsiteX20" fmla="*/ 894351 w 1569498"/>
                <a:gd name="connsiteY20" fmla="*/ 498955 h 961054"/>
                <a:gd name="connsiteX21" fmla="*/ 742969 w 1569498"/>
                <a:gd name="connsiteY21" fmla="*/ 961005 h 961054"/>
                <a:gd name="connsiteX22" fmla="*/ 103275 w 1569498"/>
                <a:gd name="connsiteY22" fmla="*/ 961054 h 961054"/>
                <a:gd name="connsiteX0" fmla="*/ 103275 w 1569498"/>
                <a:gd name="connsiteY0" fmla="*/ 961054 h 965122"/>
                <a:gd name="connsiteX1" fmla="*/ 96492 w 1569498"/>
                <a:gd name="connsiteY1" fmla="*/ 852177 h 965122"/>
                <a:gd name="connsiteX2" fmla="*/ 90440 w 1569498"/>
                <a:gd name="connsiteY2" fmla="*/ 711042 h 965122"/>
                <a:gd name="connsiteX3" fmla="*/ 61794 w 1569498"/>
                <a:gd name="connsiteY3" fmla="*/ 561172 h 965122"/>
                <a:gd name="connsiteX4" fmla="*/ 9576 w 1569498"/>
                <a:gd name="connsiteY4" fmla="*/ 390024 h 965122"/>
                <a:gd name="connsiteX5" fmla="*/ 743 w 1569498"/>
                <a:gd name="connsiteY5" fmla="*/ 241959 h 965122"/>
                <a:gd name="connsiteX6" fmla="*/ 16115 w 1569498"/>
                <a:gd name="connsiteY6" fmla="*/ 42360 h 965122"/>
                <a:gd name="connsiteX7" fmla="*/ 152663 w 1569498"/>
                <a:gd name="connsiteY7" fmla="*/ 62710 h 965122"/>
                <a:gd name="connsiteX8" fmla="*/ 467776 w 1569498"/>
                <a:gd name="connsiteY8" fmla="*/ 125567 h 965122"/>
                <a:gd name="connsiteX9" fmla="*/ 883665 w 1569498"/>
                <a:gd name="connsiteY9" fmla="*/ 161046 h 965122"/>
                <a:gd name="connsiteX10" fmla="*/ 1191117 w 1569498"/>
                <a:gd name="connsiteY10" fmla="*/ 97604 h 965122"/>
                <a:gd name="connsiteX11" fmla="*/ 1466164 w 1569498"/>
                <a:gd name="connsiteY11" fmla="*/ 30599 h 965122"/>
                <a:gd name="connsiteX12" fmla="*/ 1562010 w 1569498"/>
                <a:gd name="connsiteY12" fmla="*/ 0 h 965122"/>
                <a:gd name="connsiteX13" fmla="*/ 1564158 w 1569498"/>
                <a:gd name="connsiteY13" fmla="*/ 156654 h 965122"/>
                <a:gd name="connsiteX14" fmla="*/ 1567671 w 1569498"/>
                <a:gd name="connsiteY14" fmla="*/ 580742 h 965122"/>
                <a:gd name="connsiteX15" fmla="*/ 1562352 w 1569498"/>
                <a:gd name="connsiteY15" fmla="*/ 718460 h 965122"/>
                <a:gd name="connsiteX16" fmla="*/ 1557423 w 1569498"/>
                <a:gd name="connsiteY16" fmla="*/ 801423 h 965122"/>
                <a:gd name="connsiteX17" fmla="*/ 1546101 w 1569498"/>
                <a:gd name="connsiteY17" fmla="*/ 928796 h 965122"/>
                <a:gd name="connsiteX18" fmla="*/ 1541855 w 1569498"/>
                <a:gd name="connsiteY18" fmla="*/ 961054 h 965122"/>
                <a:gd name="connsiteX19" fmla="*/ 972079 w 1569498"/>
                <a:gd name="connsiteY19" fmla="*/ 965122 h 965122"/>
                <a:gd name="connsiteX20" fmla="*/ 894351 w 1569498"/>
                <a:gd name="connsiteY20" fmla="*/ 498955 h 965122"/>
                <a:gd name="connsiteX21" fmla="*/ 742969 w 1569498"/>
                <a:gd name="connsiteY21" fmla="*/ 961005 h 965122"/>
                <a:gd name="connsiteX22" fmla="*/ 103275 w 1569498"/>
                <a:gd name="connsiteY22" fmla="*/ 961054 h 965122"/>
                <a:gd name="connsiteX0" fmla="*/ 103275 w 1569498"/>
                <a:gd name="connsiteY0" fmla="*/ 961054 h 965122"/>
                <a:gd name="connsiteX1" fmla="*/ 96492 w 1569498"/>
                <a:gd name="connsiteY1" fmla="*/ 852177 h 965122"/>
                <a:gd name="connsiteX2" fmla="*/ 90440 w 1569498"/>
                <a:gd name="connsiteY2" fmla="*/ 711042 h 965122"/>
                <a:gd name="connsiteX3" fmla="*/ 61794 w 1569498"/>
                <a:gd name="connsiteY3" fmla="*/ 561172 h 965122"/>
                <a:gd name="connsiteX4" fmla="*/ 9576 w 1569498"/>
                <a:gd name="connsiteY4" fmla="*/ 390024 h 965122"/>
                <a:gd name="connsiteX5" fmla="*/ 743 w 1569498"/>
                <a:gd name="connsiteY5" fmla="*/ 241959 h 965122"/>
                <a:gd name="connsiteX6" fmla="*/ 16115 w 1569498"/>
                <a:gd name="connsiteY6" fmla="*/ 42360 h 965122"/>
                <a:gd name="connsiteX7" fmla="*/ 152663 w 1569498"/>
                <a:gd name="connsiteY7" fmla="*/ 62710 h 965122"/>
                <a:gd name="connsiteX8" fmla="*/ 467776 w 1569498"/>
                <a:gd name="connsiteY8" fmla="*/ 125567 h 965122"/>
                <a:gd name="connsiteX9" fmla="*/ 883665 w 1569498"/>
                <a:gd name="connsiteY9" fmla="*/ 161046 h 965122"/>
                <a:gd name="connsiteX10" fmla="*/ 1191117 w 1569498"/>
                <a:gd name="connsiteY10" fmla="*/ 97604 h 965122"/>
                <a:gd name="connsiteX11" fmla="*/ 1466164 w 1569498"/>
                <a:gd name="connsiteY11" fmla="*/ 30599 h 965122"/>
                <a:gd name="connsiteX12" fmla="*/ 1562010 w 1569498"/>
                <a:gd name="connsiteY12" fmla="*/ 0 h 965122"/>
                <a:gd name="connsiteX13" fmla="*/ 1564158 w 1569498"/>
                <a:gd name="connsiteY13" fmla="*/ 156654 h 965122"/>
                <a:gd name="connsiteX14" fmla="*/ 1567671 w 1569498"/>
                <a:gd name="connsiteY14" fmla="*/ 580742 h 965122"/>
                <a:gd name="connsiteX15" fmla="*/ 1562352 w 1569498"/>
                <a:gd name="connsiteY15" fmla="*/ 718460 h 965122"/>
                <a:gd name="connsiteX16" fmla="*/ 1557423 w 1569498"/>
                <a:gd name="connsiteY16" fmla="*/ 801423 h 965122"/>
                <a:gd name="connsiteX17" fmla="*/ 1546101 w 1569498"/>
                <a:gd name="connsiteY17" fmla="*/ 928796 h 965122"/>
                <a:gd name="connsiteX18" fmla="*/ 1541855 w 1569498"/>
                <a:gd name="connsiteY18" fmla="*/ 961054 h 965122"/>
                <a:gd name="connsiteX19" fmla="*/ 972079 w 1569498"/>
                <a:gd name="connsiteY19" fmla="*/ 965122 h 965122"/>
                <a:gd name="connsiteX20" fmla="*/ 894351 w 1569498"/>
                <a:gd name="connsiteY20" fmla="*/ 498955 h 965122"/>
                <a:gd name="connsiteX21" fmla="*/ 848736 w 1569498"/>
                <a:gd name="connsiteY21" fmla="*/ 965073 h 965122"/>
                <a:gd name="connsiteX22" fmla="*/ 103275 w 1569498"/>
                <a:gd name="connsiteY22" fmla="*/ 961054 h 965122"/>
                <a:gd name="connsiteX0" fmla="*/ 103275 w 1569498"/>
                <a:gd name="connsiteY0" fmla="*/ 961054 h 965122"/>
                <a:gd name="connsiteX1" fmla="*/ 96492 w 1569498"/>
                <a:gd name="connsiteY1" fmla="*/ 852177 h 965122"/>
                <a:gd name="connsiteX2" fmla="*/ 90440 w 1569498"/>
                <a:gd name="connsiteY2" fmla="*/ 711042 h 965122"/>
                <a:gd name="connsiteX3" fmla="*/ 61794 w 1569498"/>
                <a:gd name="connsiteY3" fmla="*/ 561172 h 965122"/>
                <a:gd name="connsiteX4" fmla="*/ 9576 w 1569498"/>
                <a:gd name="connsiteY4" fmla="*/ 390024 h 965122"/>
                <a:gd name="connsiteX5" fmla="*/ 743 w 1569498"/>
                <a:gd name="connsiteY5" fmla="*/ 241959 h 965122"/>
                <a:gd name="connsiteX6" fmla="*/ 16115 w 1569498"/>
                <a:gd name="connsiteY6" fmla="*/ 42360 h 965122"/>
                <a:gd name="connsiteX7" fmla="*/ 152663 w 1569498"/>
                <a:gd name="connsiteY7" fmla="*/ 62710 h 965122"/>
                <a:gd name="connsiteX8" fmla="*/ 467776 w 1569498"/>
                <a:gd name="connsiteY8" fmla="*/ 125567 h 965122"/>
                <a:gd name="connsiteX9" fmla="*/ 883665 w 1569498"/>
                <a:gd name="connsiteY9" fmla="*/ 161046 h 965122"/>
                <a:gd name="connsiteX10" fmla="*/ 1191117 w 1569498"/>
                <a:gd name="connsiteY10" fmla="*/ 97604 h 965122"/>
                <a:gd name="connsiteX11" fmla="*/ 1466164 w 1569498"/>
                <a:gd name="connsiteY11" fmla="*/ 30599 h 965122"/>
                <a:gd name="connsiteX12" fmla="*/ 1562010 w 1569498"/>
                <a:gd name="connsiteY12" fmla="*/ 0 h 965122"/>
                <a:gd name="connsiteX13" fmla="*/ 1564158 w 1569498"/>
                <a:gd name="connsiteY13" fmla="*/ 156654 h 965122"/>
                <a:gd name="connsiteX14" fmla="*/ 1567671 w 1569498"/>
                <a:gd name="connsiteY14" fmla="*/ 580742 h 965122"/>
                <a:gd name="connsiteX15" fmla="*/ 1562352 w 1569498"/>
                <a:gd name="connsiteY15" fmla="*/ 718460 h 965122"/>
                <a:gd name="connsiteX16" fmla="*/ 1557423 w 1569498"/>
                <a:gd name="connsiteY16" fmla="*/ 801423 h 965122"/>
                <a:gd name="connsiteX17" fmla="*/ 1546101 w 1569498"/>
                <a:gd name="connsiteY17" fmla="*/ 928796 h 965122"/>
                <a:gd name="connsiteX18" fmla="*/ 1541855 w 1569498"/>
                <a:gd name="connsiteY18" fmla="*/ 961054 h 965122"/>
                <a:gd name="connsiteX19" fmla="*/ 972079 w 1569498"/>
                <a:gd name="connsiteY19" fmla="*/ 965122 h 965122"/>
                <a:gd name="connsiteX20" fmla="*/ 941132 w 1569498"/>
                <a:gd name="connsiteY20" fmla="*/ 500989 h 965122"/>
                <a:gd name="connsiteX21" fmla="*/ 848736 w 1569498"/>
                <a:gd name="connsiteY21" fmla="*/ 965073 h 965122"/>
                <a:gd name="connsiteX22" fmla="*/ 103275 w 1569498"/>
                <a:gd name="connsiteY22" fmla="*/ 961054 h 965122"/>
                <a:gd name="connsiteX0" fmla="*/ 103275 w 1569498"/>
                <a:gd name="connsiteY0" fmla="*/ 961054 h 965122"/>
                <a:gd name="connsiteX1" fmla="*/ 96492 w 1569498"/>
                <a:gd name="connsiteY1" fmla="*/ 852177 h 965122"/>
                <a:gd name="connsiteX2" fmla="*/ 90440 w 1569498"/>
                <a:gd name="connsiteY2" fmla="*/ 711042 h 965122"/>
                <a:gd name="connsiteX3" fmla="*/ 61794 w 1569498"/>
                <a:gd name="connsiteY3" fmla="*/ 561172 h 965122"/>
                <a:gd name="connsiteX4" fmla="*/ 9576 w 1569498"/>
                <a:gd name="connsiteY4" fmla="*/ 390024 h 965122"/>
                <a:gd name="connsiteX5" fmla="*/ 743 w 1569498"/>
                <a:gd name="connsiteY5" fmla="*/ 241959 h 965122"/>
                <a:gd name="connsiteX6" fmla="*/ 16115 w 1569498"/>
                <a:gd name="connsiteY6" fmla="*/ 42360 h 965122"/>
                <a:gd name="connsiteX7" fmla="*/ 152663 w 1569498"/>
                <a:gd name="connsiteY7" fmla="*/ 62710 h 965122"/>
                <a:gd name="connsiteX8" fmla="*/ 467776 w 1569498"/>
                <a:gd name="connsiteY8" fmla="*/ 125567 h 965122"/>
                <a:gd name="connsiteX9" fmla="*/ 883665 w 1569498"/>
                <a:gd name="connsiteY9" fmla="*/ 161046 h 965122"/>
                <a:gd name="connsiteX10" fmla="*/ 1191117 w 1569498"/>
                <a:gd name="connsiteY10" fmla="*/ 97604 h 965122"/>
                <a:gd name="connsiteX11" fmla="*/ 1466164 w 1569498"/>
                <a:gd name="connsiteY11" fmla="*/ 30599 h 965122"/>
                <a:gd name="connsiteX12" fmla="*/ 1562010 w 1569498"/>
                <a:gd name="connsiteY12" fmla="*/ 0 h 965122"/>
                <a:gd name="connsiteX13" fmla="*/ 1564158 w 1569498"/>
                <a:gd name="connsiteY13" fmla="*/ 156654 h 965122"/>
                <a:gd name="connsiteX14" fmla="*/ 1567671 w 1569498"/>
                <a:gd name="connsiteY14" fmla="*/ 580742 h 965122"/>
                <a:gd name="connsiteX15" fmla="*/ 1562352 w 1569498"/>
                <a:gd name="connsiteY15" fmla="*/ 718460 h 965122"/>
                <a:gd name="connsiteX16" fmla="*/ 1557423 w 1569498"/>
                <a:gd name="connsiteY16" fmla="*/ 801423 h 965122"/>
                <a:gd name="connsiteX17" fmla="*/ 1546101 w 1569498"/>
                <a:gd name="connsiteY17" fmla="*/ 928796 h 965122"/>
                <a:gd name="connsiteX18" fmla="*/ 1541855 w 1569498"/>
                <a:gd name="connsiteY18" fmla="*/ 961054 h 965122"/>
                <a:gd name="connsiteX19" fmla="*/ 972079 w 1569498"/>
                <a:gd name="connsiteY19" fmla="*/ 965122 h 965122"/>
                <a:gd name="connsiteX20" fmla="*/ 925115 w 1569498"/>
                <a:gd name="connsiteY20" fmla="*/ 661163 h 965122"/>
                <a:gd name="connsiteX21" fmla="*/ 848736 w 1569498"/>
                <a:gd name="connsiteY21" fmla="*/ 965073 h 965122"/>
                <a:gd name="connsiteX22" fmla="*/ 103275 w 1569498"/>
                <a:gd name="connsiteY22" fmla="*/ 961054 h 96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9498" h="965122">
                  <a:moveTo>
                    <a:pt x="103275" y="961054"/>
                  </a:moveTo>
                  <a:cubicBezTo>
                    <a:pt x="95076" y="925087"/>
                    <a:pt x="100982" y="888144"/>
                    <a:pt x="96492" y="852177"/>
                  </a:cubicBezTo>
                  <a:cubicBezTo>
                    <a:pt x="90684" y="805474"/>
                    <a:pt x="94979" y="758038"/>
                    <a:pt x="90440" y="711042"/>
                  </a:cubicBezTo>
                  <a:cubicBezTo>
                    <a:pt x="85560" y="660337"/>
                    <a:pt x="75946" y="610120"/>
                    <a:pt x="61794" y="561172"/>
                  </a:cubicBezTo>
                  <a:cubicBezTo>
                    <a:pt x="45201" y="503879"/>
                    <a:pt x="22459" y="448342"/>
                    <a:pt x="9576" y="390024"/>
                  </a:cubicBezTo>
                  <a:cubicBezTo>
                    <a:pt x="-1258" y="340978"/>
                    <a:pt x="-624" y="291835"/>
                    <a:pt x="743" y="241959"/>
                  </a:cubicBezTo>
                  <a:cubicBezTo>
                    <a:pt x="1133" y="227856"/>
                    <a:pt x="9527" y="41237"/>
                    <a:pt x="16115" y="42360"/>
                  </a:cubicBezTo>
                  <a:cubicBezTo>
                    <a:pt x="61452" y="50168"/>
                    <a:pt x="107619" y="52608"/>
                    <a:pt x="152663" y="62710"/>
                  </a:cubicBezTo>
                  <a:cubicBezTo>
                    <a:pt x="185116" y="69982"/>
                    <a:pt x="436884" y="119760"/>
                    <a:pt x="467776" y="125567"/>
                  </a:cubicBezTo>
                  <a:cubicBezTo>
                    <a:pt x="500961" y="131814"/>
                    <a:pt x="775227" y="177443"/>
                    <a:pt x="883665" y="161046"/>
                  </a:cubicBezTo>
                  <a:cubicBezTo>
                    <a:pt x="950914" y="162803"/>
                    <a:pt x="1117914" y="120882"/>
                    <a:pt x="1191117" y="97604"/>
                  </a:cubicBezTo>
                  <a:cubicBezTo>
                    <a:pt x="1238942" y="85891"/>
                    <a:pt x="1427952" y="43287"/>
                    <a:pt x="1466164" y="30599"/>
                  </a:cubicBezTo>
                  <a:cubicBezTo>
                    <a:pt x="1496469" y="20545"/>
                    <a:pt x="1537609" y="9760"/>
                    <a:pt x="1562010" y="0"/>
                  </a:cubicBezTo>
                  <a:cubicBezTo>
                    <a:pt x="1574552" y="59538"/>
                    <a:pt x="1561425" y="96774"/>
                    <a:pt x="1564158" y="156654"/>
                  </a:cubicBezTo>
                  <a:cubicBezTo>
                    <a:pt x="1570551" y="297984"/>
                    <a:pt x="1570502" y="439411"/>
                    <a:pt x="1567671" y="580742"/>
                  </a:cubicBezTo>
                  <a:cubicBezTo>
                    <a:pt x="1566744" y="626615"/>
                    <a:pt x="1566988" y="672831"/>
                    <a:pt x="1562352" y="718460"/>
                  </a:cubicBezTo>
                  <a:cubicBezTo>
                    <a:pt x="1559521" y="746180"/>
                    <a:pt x="1560644" y="773948"/>
                    <a:pt x="1557423" y="801423"/>
                  </a:cubicBezTo>
                  <a:cubicBezTo>
                    <a:pt x="1552445" y="843783"/>
                    <a:pt x="1549078" y="886241"/>
                    <a:pt x="1546101" y="928796"/>
                  </a:cubicBezTo>
                  <a:cubicBezTo>
                    <a:pt x="1545369" y="939435"/>
                    <a:pt x="1541806" y="950074"/>
                    <a:pt x="1541855" y="961054"/>
                  </a:cubicBezTo>
                  <a:lnTo>
                    <a:pt x="972079" y="965122"/>
                  </a:lnTo>
                  <a:cubicBezTo>
                    <a:pt x="955012" y="795560"/>
                    <a:pt x="942960" y="661171"/>
                    <a:pt x="925115" y="661163"/>
                  </a:cubicBezTo>
                  <a:cubicBezTo>
                    <a:pt x="908295" y="663123"/>
                    <a:pt x="874138" y="817884"/>
                    <a:pt x="848736" y="965073"/>
                  </a:cubicBezTo>
                  <a:lnTo>
                    <a:pt x="103275" y="961054"/>
                  </a:lnTo>
                  <a:close/>
                </a:path>
              </a:pathLst>
            </a:custGeom>
            <a:solidFill>
              <a:schemeClr val="accent5">
                <a:lumMod val="50000"/>
              </a:schemeClr>
            </a:solidFill>
            <a:ln w="4877"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id="{74F80358-B380-430C-9826-84F8A31981C7}"/>
                </a:ext>
              </a:extLst>
            </p:cNvPr>
            <p:cNvSpPr/>
            <p:nvPr/>
          </p:nvSpPr>
          <p:spPr>
            <a:xfrm>
              <a:off x="464279" y="903329"/>
              <a:ext cx="754758" cy="1090309"/>
            </a:xfrm>
            <a:custGeom>
              <a:avLst/>
              <a:gdLst>
                <a:gd name="connsiteX0" fmla="*/ 20926 w 754758"/>
                <a:gd name="connsiteY0" fmla="*/ 156686 h 1090309"/>
                <a:gd name="connsiteX1" fmla="*/ 26635 w 754758"/>
                <a:gd name="connsiteY1" fmla="*/ 148536 h 1090309"/>
                <a:gd name="connsiteX2" fmla="*/ 45571 w 754758"/>
                <a:gd name="connsiteY2" fmla="*/ 137409 h 1090309"/>
                <a:gd name="connsiteX3" fmla="*/ 45619 w 754758"/>
                <a:gd name="connsiteY3" fmla="*/ 137409 h 1090309"/>
                <a:gd name="connsiteX4" fmla="*/ 64798 w 754758"/>
                <a:gd name="connsiteY4" fmla="*/ 142923 h 1090309"/>
                <a:gd name="connsiteX5" fmla="*/ 64798 w 754758"/>
                <a:gd name="connsiteY5" fmla="*/ 142923 h 1090309"/>
                <a:gd name="connsiteX6" fmla="*/ 84466 w 754758"/>
                <a:gd name="connsiteY6" fmla="*/ 145119 h 1090309"/>
                <a:gd name="connsiteX7" fmla="*/ 95153 w 754758"/>
                <a:gd name="connsiteY7" fmla="*/ 130576 h 1090309"/>
                <a:gd name="connsiteX8" fmla="*/ 95104 w 754758"/>
                <a:gd name="connsiteY8" fmla="*/ 80408 h 1090309"/>
                <a:gd name="connsiteX9" fmla="*/ 97935 w 754758"/>
                <a:gd name="connsiteY9" fmla="*/ 66256 h 1090309"/>
                <a:gd name="connsiteX10" fmla="*/ 155472 w 754758"/>
                <a:gd name="connsiteY10" fmla="*/ 38927 h 1090309"/>
                <a:gd name="connsiteX11" fmla="*/ 171870 w 754758"/>
                <a:gd name="connsiteY11" fmla="*/ 38878 h 1090309"/>
                <a:gd name="connsiteX12" fmla="*/ 205884 w 754758"/>
                <a:gd name="connsiteY12" fmla="*/ 16673 h 1090309"/>
                <a:gd name="connsiteX13" fmla="*/ 216377 w 754758"/>
                <a:gd name="connsiteY13" fmla="*/ 5449 h 1090309"/>
                <a:gd name="connsiteX14" fmla="*/ 307002 w 754758"/>
                <a:gd name="connsiteY14" fmla="*/ 6376 h 1090309"/>
                <a:gd name="connsiteX15" fmla="*/ 349313 w 754758"/>
                <a:gd name="connsiteY15" fmla="*/ 54250 h 1090309"/>
                <a:gd name="connsiteX16" fmla="*/ 373763 w 754758"/>
                <a:gd name="connsiteY16" fmla="*/ 71477 h 1090309"/>
                <a:gd name="connsiteX17" fmla="*/ 445550 w 754758"/>
                <a:gd name="connsiteY17" fmla="*/ 95537 h 1090309"/>
                <a:gd name="connsiteX18" fmla="*/ 463656 w 754758"/>
                <a:gd name="connsiteY18" fmla="*/ 125111 h 1090309"/>
                <a:gd name="connsiteX19" fmla="*/ 487813 w 754758"/>
                <a:gd name="connsiteY19" fmla="*/ 203047 h 1090309"/>
                <a:gd name="connsiteX20" fmla="*/ 539445 w 754758"/>
                <a:gd name="connsiteY20" fmla="*/ 467407 h 1090309"/>
                <a:gd name="connsiteX21" fmla="*/ 548083 w 754758"/>
                <a:gd name="connsiteY21" fmla="*/ 538072 h 1090309"/>
                <a:gd name="connsiteX22" fmla="*/ 552768 w 754758"/>
                <a:gd name="connsiteY22" fmla="*/ 550858 h 1090309"/>
                <a:gd name="connsiteX23" fmla="*/ 564285 w 754758"/>
                <a:gd name="connsiteY23" fmla="*/ 540756 h 1090309"/>
                <a:gd name="connsiteX24" fmla="*/ 590101 w 754758"/>
                <a:gd name="connsiteY24" fmla="*/ 496102 h 1090309"/>
                <a:gd name="connsiteX25" fmla="*/ 672283 w 754758"/>
                <a:gd name="connsiteY25" fmla="*/ 438418 h 1090309"/>
                <a:gd name="connsiteX26" fmla="*/ 715473 w 754758"/>
                <a:gd name="connsiteY26" fmla="*/ 432855 h 1090309"/>
                <a:gd name="connsiteX27" fmla="*/ 734506 w 754758"/>
                <a:gd name="connsiteY27" fmla="*/ 444372 h 1090309"/>
                <a:gd name="connsiteX28" fmla="*/ 751294 w 754758"/>
                <a:gd name="connsiteY28" fmla="*/ 482974 h 1090309"/>
                <a:gd name="connsiteX29" fmla="*/ 753246 w 754758"/>
                <a:gd name="connsiteY29" fmla="*/ 517624 h 1090309"/>
                <a:gd name="connsiteX30" fmla="*/ 745535 w 754758"/>
                <a:gd name="connsiteY30" fmla="*/ 554371 h 1090309"/>
                <a:gd name="connsiteX31" fmla="*/ 745535 w 754758"/>
                <a:gd name="connsiteY31" fmla="*/ 554371 h 1090309"/>
                <a:gd name="connsiteX32" fmla="*/ 614307 w 754758"/>
                <a:gd name="connsiteY32" fmla="*/ 858748 h 1090309"/>
                <a:gd name="connsiteX33" fmla="*/ 350484 w 754758"/>
                <a:gd name="connsiteY33" fmla="*/ 1063765 h 1090309"/>
                <a:gd name="connsiteX34" fmla="*/ 250538 w 754758"/>
                <a:gd name="connsiteY34" fmla="*/ 1089679 h 1090309"/>
                <a:gd name="connsiteX35" fmla="*/ 114039 w 754758"/>
                <a:gd name="connsiteY35" fmla="*/ 1043415 h 1090309"/>
                <a:gd name="connsiteX36" fmla="*/ 49719 w 754758"/>
                <a:gd name="connsiteY36" fmla="*/ 886029 h 1090309"/>
                <a:gd name="connsiteX37" fmla="*/ 40056 w 754758"/>
                <a:gd name="connsiteY37" fmla="*/ 723763 h 1090309"/>
                <a:gd name="connsiteX38" fmla="*/ 37421 w 754758"/>
                <a:gd name="connsiteY38" fmla="*/ 549052 h 1090309"/>
                <a:gd name="connsiteX39" fmla="*/ 917 w 754758"/>
                <a:gd name="connsiteY39" fmla="*/ 218908 h 1090309"/>
                <a:gd name="connsiteX40" fmla="*/ 9555 w 754758"/>
                <a:gd name="connsiteY40" fmla="*/ 180696 h 1090309"/>
                <a:gd name="connsiteX41" fmla="*/ 20926 w 754758"/>
                <a:gd name="connsiteY41" fmla="*/ 156686 h 10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54758" h="1090309">
                  <a:moveTo>
                    <a:pt x="20926" y="156686"/>
                  </a:moveTo>
                  <a:cubicBezTo>
                    <a:pt x="22829" y="153953"/>
                    <a:pt x="24732" y="151268"/>
                    <a:pt x="26635" y="148536"/>
                  </a:cubicBezTo>
                  <a:cubicBezTo>
                    <a:pt x="31564" y="142484"/>
                    <a:pt x="33712" y="131650"/>
                    <a:pt x="45571" y="137409"/>
                  </a:cubicBezTo>
                  <a:lnTo>
                    <a:pt x="45619" y="137409"/>
                  </a:lnTo>
                  <a:cubicBezTo>
                    <a:pt x="51085" y="142484"/>
                    <a:pt x="59430" y="137506"/>
                    <a:pt x="64798" y="142923"/>
                  </a:cubicBezTo>
                  <a:lnTo>
                    <a:pt x="64798" y="142923"/>
                  </a:lnTo>
                  <a:cubicBezTo>
                    <a:pt x="70899" y="147364"/>
                    <a:pt x="77975" y="145998"/>
                    <a:pt x="84466" y="145119"/>
                  </a:cubicBezTo>
                  <a:cubicBezTo>
                    <a:pt x="92274" y="144095"/>
                    <a:pt x="95300" y="138629"/>
                    <a:pt x="95153" y="130576"/>
                  </a:cubicBezTo>
                  <a:cubicBezTo>
                    <a:pt x="94763" y="113886"/>
                    <a:pt x="94958" y="97147"/>
                    <a:pt x="95104" y="80408"/>
                  </a:cubicBezTo>
                  <a:cubicBezTo>
                    <a:pt x="95153" y="75577"/>
                    <a:pt x="93933" y="70355"/>
                    <a:pt x="97935" y="66256"/>
                  </a:cubicBezTo>
                  <a:cubicBezTo>
                    <a:pt x="112527" y="47516"/>
                    <a:pt x="133853" y="42733"/>
                    <a:pt x="155472" y="38927"/>
                  </a:cubicBezTo>
                  <a:cubicBezTo>
                    <a:pt x="160792" y="37999"/>
                    <a:pt x="166404" y="38878"/>
                    <a:pt x="171870" y="38878"/>
                  </a:cubicBezTo>
                  <a:cubicBezTo>
                    <a:pt x="197393" y="38975"/>
                    <a:pt x="196563" y="43856"/>
                    <a:pt x="205884" y="16673"/>
                  </a:cubicBezTo>
                  <a:cubicBezTo>
                    <a:pt x="207690" y="11354"/>
                    <a:pt x="209789" y="6913"/>
                    <a:pt x="216377" y="5449"/>
                  </a:cubicBezTo>
                  <a:cubicBezTo>
                    <a:pt x="246683" y="-1286"/>
                    <a:pt x="276989" y="-2652"/>
                    <a:pt x="307002" y="6376"/>
                  </a:cubicBezTo>
                  <a:cubicBezTo>
                    <a:pt x="330671" y="13501"/>
                    <a:pt x="341798" y="32826"/>
                    <a:pt x="349313" y="54250"/>
                  </a:cubicBezTo>
                  <a:cubicBezTo>
                    <a:pt x="353656" y="66597"/>
                    <a:pt x="361269" y="70794"/>
                    <a:pt x="373763" y="71477"/>
                  </a:cubicBezTo>
                  <a:cubicBezTo>
                    <a:pt x="399725" y="72942"/>
                    <a:pt x="423101" y="83776"/>
                    <a:pt x="445550" y="95537"/>
                  </a:cubicBezTo>
                  <a:cubicBezTo>
                    <a:pt x="455799" y="100905"/>
                    <a:pt x="460044" y="113789"/>
                    <a:pt x="463656" y="125111"/>
                  </a:cubicBezTo>
                  <a:cubicBezTo>
                    <a:pt x="471903" y="151024"/>
                    <a:pt x="479809" y="177085"/>
                    <a:pt x="487813" y="203047"/>
                  </a:cubicBezTo>
                  <a:cubicBezTo>
                    <a:pt x="492400" y="221592"/>
                    <a:pt x="535053" y="424754"/>
                    <a:pt x="539445" y="467407"/>
                  </a:cubicBezTo>
                  <a:cubicBezTo>
                    <a:pt x="541885" y="491027"/>
                    <a:pt x="545106" y="514549"/>
                    <a:pt x="548083" y="538072"/>
                  </a:cubicBezTo>
                  <a:cubicBezTo>
                    <a:pt x="548668" y="542757"/>
                    <a:pt x="546472" y="549833"/>
                    <a:pt x="552768" y="550858"/>
                  </a:cubicBezTo>
                  <a:cubicBezTo>
                    <a:pt x="558624" y="551785"/>
                    <a:pt x="561552" y="545490"/>
                    <a:pt x="564285" y="540756"/>
                  </a:cubicBezTo>
                  <a:cubicBezTo>
                    <a:pt x="572874" y="525871"/>
                    <a:pt x="581024" y="510645"/>
                    <a:pt x="590101" y="496102"/>
                  </a:cubicBezTo>
                  <a:cubicBezTo>
                    <a:pt x="609280" y="465357"/>
                    <a:pt x="637049" y="446812"/>
                    <a:pt x="672283" y="438418"/>
                  </a:cubicBezTo>
                  <a:cubicBezTo>
                    <a:pt x="686631" y="435002"/>
                    <a:pt x="701028" y="434417"/>
                    <a:pt x="715473" y="432855"/>
                  </a:cubicBezTo>
                  <a:cubicBezTo>
                    <a:pt x="725185" y="431830"/>
                    <a:pt x="730894" y="435539"/>
                    <a:pt x="734506" y="444372"/>
                  </a:cubicBezTo>
                  <a:cubicBezTo>
                    <a:pt x="739825" y="457354"/>
                    <a:pt x="745681" y="470140"/>
                    <a:pt x="751294" y="482974"/>
                  </a:cubicBezTo>
                  <a:cubicBezTo>
                    <a:pt x="756515" y="494248"/>
                    <a:pt x="754661" y="506350"/>
                    <a:pt x="753246" y="517624"/>
                  </a:cubicBezTo>
                  <a:cubicBezTo>
                    <a:pt x="751684" y="529922"/>
                    <a:pt x="749146" y="542318"/>
                    <a:pt x="745535" y="554371"/>
                  </a:cubicBezTo>
                  <a:lnTo>
                    <a:pt x="745535" y="554371"/>
                  </a:lnTo>
                  <a:cubicBezTo>
                    <a:pt x="728113" y="647046"/>
                    <a:pt x="641587" y="837715"/>
                    <a:pt x="614307" y="858748"/>
                  </a:cubicBezTo>
                  <a:cubicBezTo>
                    <a:pt x="526220" y="926876"/>
                    <a:pt x="438425" y="995442"/>
                    <a:pt x="350484" y="1063765"/>
                  </a:cubicBezTo>
                  <a:cubicBezTo>
                    <a:pt x="345702" y="1067474"/>
                    <a:pt x="279185" y="1087336"/>
                    <a:pt x="250538" y="1089679"/>
                  </a:cubicBezTo>
                  <a:cubicBezTo>
                    <a:pt x="198759" y="1093924"/>
                    <a:pt x="153130" y="1076551"/>
                    <a:pt x="114039" y="1043415"/>
                  </a:cubicBezTo>
                  <a:cubicBezTo>
                    <a:pt x="94665" y="1027017"/>
                    <a:pt x="48694" y="919946"/>
                    <a:pt x="49719" y="886029"/>
                  </a:cubicBezTo>
                  <a:cubicBezTo>
                    <a:pt x="49231" y="876122"/>
                    <a:pt x="40593" y="744211"/>
                    <a:pt x="40056" y="723763"/>
                  </a:cubicBezTo>
                  <a:cubicBezTo>
                    <a:pt x="39226" y="691065"/>
                    <a:pt x="37323" y="574575"/>
                    <a:pt x="37421" y="549052"/>
                  </a:cubicBezTo>
                  <a:cubicBezTo>
                    <a:pt x="37567" y="497957"/>
                    <a:pt x="6139" y="260780"/>
                    <a:pt x="917" y="218908"/>
                  </a:cubicBezTo>
                  <a:cubicBezTo>
                    <a:pt x="-791" y="205097"/>
                    <a:pt x="-1182" y="191676"/>
                    <a:pt x="9555" y="180696"/>
                  </a:cubicBezTo>
                  <a:cubicBezTo>
                    <a:pt x="13703" y="172839"/>
                    <a:pt x="16485" y="164347"/>
                    <a:pt x="20926" y="156686"/>
                  </a:cubicBezTo>
                  <a:close/>
                </a:path>
              </a:pathLst>
            </a:custGeom>
            <a:solidFill>
              <a:srgbClr val="FDCA93"/>
            </a:solidFill>
            <a:ln w="4877"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id="{07481EED-0C52-4D54-8CCE-6B17D0E596CC}"/>
                </a:ext>
              </a:extLst>
            </p:cNvPr>
            <p:cNvSpPr/>
            <p:nvPr/>
          </p:nvSpPr>
          <p:spPr>
            <a:xfrm>
              <a:off x="493978" y="1675442"/>
              <a:ext cx="818207" cy="796400"/>
            </a:xfrm>
            <a:custGeom>
              <a:avLst/>
              <a:gdLst>
                <a:gd name="connsiteX0" fmla="*/ 20069 w 818207"/>
                <a:gd name="connsiteY0" fmla="*/ 113867 h 796400"/>
                <a:gd name="connsiteX1" fmla="*/ 51985 w 818207"/>
                <a:gd name="connsiteY1" fmla="*/ 209372 h 796400"/>
                <a:gd name="connsiteX2" fmla="*/ 165742 w 818207"/>
                <a:gd name="connsiteY2" fmla="*/ 306439 h 796400"/>
                <a:gd name="connsiteX3" fmla="*/ 298971 w 818207"/>
                <a:gd name="connsiteY3" fmla="*/ 295214 h 796400"/>
                <a:gd name="connsiteX4" fmla="*/ 584267 w 818207"/>
                <a:gd name="connsiteY4" fmla="*/ 78583 h 796400"/>
                <a:gd name="connsiteX5" fmla="*/ 633703 w 818207"/>
                <a:gd name="connsiteY5" fmla="*/ 4355 h 796400"/>
                <a:gd name="connsiteX6" fmla="*/ 650832 w 818207"/>
                <a:gd name="connsiteY6" fmla="*/ 6112 h 796400"/>
                <a:gd name="connsiteX7" fmla="*/ 700366 w 818207"/>
                <a:gd name="connsiteY7" fmla="*/ 69701 h 796400"/>
                <a:gd name="connsiteX8" fmla="*/ 810170 w 818207"/>
                <a:gd name="connsiteY8" fmla="*/ 344114 h 796400"/>
                <a:gd name="connsiteX9" fmla="*/ 786745 w 818207"/>
                <a:gd name="connsiteY9" fmla="*/ 577435 h 796400"/>
                <a:gd name="connsiteX10" fmla="*/ 709443 w 818207"/>
                <a:gd name="connsiteY10" fmla="*/ 729843 h 796400"/>
                <a:gd name="connsiteX11" fmla="*/ 662008 w 818207"/>
                <a:gd name="connsiteY11" fmla="*/ 757465 h 796400"/>
                <a:gd name="connsiteX12" fmla="*/ 622576 w 818207"/>
                <a:gd name="connsiteY12" fmla="*/ 767762 h 796400"/>
                <a:gd name="connsiteX13" fmla="*/ 536246 w 818207"/>
                <a:gd name="connsiteY13" fmla="*/ 793627 h 796400"/>
                <a:gd name="connsiteX14" fmla="*/ 473877 w 818207"/>
                <a:gd name="connsiteY14" fmla="*/ 790748 h 796400"/>
                <a:gd name="connsiteX15" fmla="*/ 414339 w 818207"/>
                <a:gd name="connsiteY15" fmla="*/ 769763 h 796400"/>
                <a:gd name="connsiteX16" fmla="*/ 414290 w 818207"/>
                <a:gd name="connsiteY16" fmla="*/ 769763 h 796400"/>
                <a:gd name="connsiteX17" fmla="*/ 265737 w 818207"/>
                <a:gd name="connsiteY17" fmla="*/ 715252 h 796400"/>
                <a:gd name="connsiteX18" fmla="*/ 265737 w 818207"/>
                <a:gd name="connsiteY18" fmla="*/ 715252 h 796400"/>
                <a:gd name="connsiteX19" fmla="*/ 199757 w 818207"/>
                <a:gd name="connsiteY19" fmla="*/ 682457 h 796400"/>
                <a:gd name="connsiteX20" fmla="*/ 146124 w 818207"/>
                <a:gd name="connsiteY20" fmla="*/ 607253 h 796400"/>
                <a:gd name="connsiteX21" fmla="*/ 4892 w 818207"/>
                <a:gd name="connsiteY21" fmla="*/ 284917 h 796400"/>
                <a:gd name="connsiteX22" fmla="*/ 4160 w 818207"/>
                <a:gd name="connsiteY22" fmla="*/ 218498 h 796400"/>
                <a:gd name="connsiteX23" fmla="*/ 20069 w 818207"/>
                <a:gd name="connsiteY23" fmla="*/ 113867 h 7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8207" h="796400">
                  <a:moveTo>
                    <a:pt x="20069" y="113867"/>
                  </a:moveTo>
                  <a:cubicBezTo>
                    <a:pt x="25632" y="147394"/>
                    <a:pt x="40615" y="177748"/>
                    <a:pt x="51985" y="209372"/>
                  </a:cubicBezTo>
                  <a:cubicBezTo>
                    <a:pt x="71506" y="263737"/>
                    <a:pt x="112988" y="291213"/>
                    <a:pt x="165742" y="306439"/>
                  </a:cubicBezTo>
                  <a:cubicBezTo>
                    <a:pt x="205565" y="318932"/>
                    <a:pt x="259247" y="309172"/>
                    <a:pt x="298971" y="295214"/>
                  </a:cubicBezTo>
                  <a:cubicBezTo>
                    <a:pt x="320737" y="289114"/>
                    <a:pt x="506965" y="138365"/>
                    <a:pt x="584267" y="78583"/>
                  </a:cubicBezTo>
                  <a:cubicBezTo>
                    <a:pt x="609302" y="59209"/>
                    <a:pt x="620722" y="31441"/>
                    <a:pt x="633703" y="4355"/>
                  </a:cubicBezTo>
                  <a:cubicBezTo>
                    <a:pt x="640340" y="-4038"/>
                    <a:pt x="645855" y="1476"/>
                    <a:pt x="650832" y="6112"/>
                  </a:cubicBezTo>
                  <a:cubicBezTo>
                    <a:pt x="670548" y="24755"/>
                    <a:pt x="686409" y="46764"/>
                    <a:pt x="700366" y="69701"/>
                  </a:cubicBezTo>
                  <a:cubicBezTo>
                    <a:pt x="752291" y="154958"/>
                    <a:pt x="790650" y="245876"/>
                    <a:pt x="810170" y="344114"/>
                  </a:cubicBezTo>
                  <a:cubicBezTo>
                    <a:pt x="826080" y="424149"/>
                    <a:pt x="818418" y="501890"/>
                    <a:pt x="786745" y="577435"/>
                  </a:cubicBezTo>
                  <a:cubicBezTo>
                    <a:pt x="764638" y="630141"/>
                    <a:pt x="740677" y="681725"/>
                    <a:pt x="709443" y="729843"/>
                  </a:cubicBezTo>
                  <a:cubicBezTo>
                    <a:pt x="697829" y="747754"/>
                    <a:pt x="685091" y="759759"/>
                    <a:pt x="662008" y="757465"/>
                  </a:cubicBezTo>
                  <a:cubicBezTo>
                    <a:pt x="648051" y="756050"/>
                    <a:pt x="635362" y="762833"/>
                    <a:pt x="622576" y="767762"/>
                  </a:cubicBezTo>
                  <a:cubicBezTo>
                    <a:pt x="594466" y="778548"/>
                    <a:pt x="564892" y="784599"/>
                    <a:pt x="536246" y="793627"/>
                  </a:cubicBezTo>
                  <a:cubicBezTo>
                    <a:pt x="516042" y="799971"/>
                    <a:pt x="494569" y="793871"/>
                    <a:pt x="473877" y="790748"/>
                  </a:cubicBezTo>
                  <a:cubicBezTo>
                    <a:pt x="470217" y="790211"/>
                    <a:pt x="428882" y="775473"/>
                    <a:pt x="414339" y="769763"/>
                  </a:cubicBezTo>
                  <a:lnTo>
                    <a:pt x="414290" y="769763"/>
                  </a:lnTo>
                  <a:cubicBezTo>
                    <a:pt x="405896" y="764053"/>
                    <a:pt x="274912" y="719058"/>
                    <a:pt x="265737" y="715252"/>
                  </a:cubicBezTo>
                  <a:lnTo>
                    <a:pt x="265737" y="715252"/>
                  </a:lnTo>
                  <a:cubicBezTo>
                    <a:pt x="241483" y="708859"/>
                    <a:pt x="219327" y="698269"/>
                    <a:pt x="199757" y="682457"/>
                  </a:cubicBezTo>
                  <a:cubicBezTo>
                    <a:pt x="173502" y="663326"/>
                    <a:pt x="159349" y="635412"/>
                    <a:pt x="146124" y="607253"/>
                  </a:cubicBezTo>
                  <a:cubicBezTo>
                    <a:pt x="123090" y="558256"/>
                    <a:pt x="11919" y="305756"/>
                    <a:pt x="4892" y="284917"/>
                  </a:cubicBezTo>
                  <a:cubicBezTo>
                    <a:pt x="-2282" y="263493"/>
                    <a:pt x="-721" y="240312"/>
                    <a:pt x="4160" y="218498"/>
                  </a:cubicBezTo>
                  <a:cubicBezTo>
                    <a:pt x="7576" y="202881"/>
                    <a:pt x="19093" y="133339"/>
                    <a:pt x="20069" y="113867"/>
                  </a:cubicBezTo>
                  <a:close/>
                </a:path>
              </a:pathLst>
            </a:custGeom>
            <a:solidFill>
              <a:schemeClr val="accent1">
                <a:lumMod val="50000"/>
              </a:schemeClr>
            </a:solidFill>
            <a:ln w="4877"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id="{BE81A3A5-415C-4E53-8539-D9FF21E97616}"/>
                </a:ext>
              </a:extLst>
            </p:cNvPr>
            <p:cNvSpPr/>
            <p:nvPr/>
          </p:nvSpPr>
          <p:spPr>
            <a:xfrm>
              <a:off x="2638829" y="1867538"/>
              <a:ext cx="710148" cy="1156670"/>
            </a:xfrm>
            <a:custGeom>
              <a:avLst/>
              <a:gdLst>
                <a:gd name="connsiteX0" fmla="*/ 0 w 710148"/>
                <a:gd name="connsiteY0" fmla="*/ 1125028 h 1156670"/>
                <a:gd name="connsiteX1" fmla="*/ 4343 w 710148"/>
                <a:gd name="connsiteY1" fmla="*/ 1043627 h 1156670"/>
                <a:gd name="connsiteX2" fmla="*/ 28598 w 710148"/>
                <a:gd name="connsiteY2" fmla="*/ 899564 h 1156670"/>
                <a:gd name="connsiteX3" fmla="*/ 36065 w 710148"/>
                <a:gd name="connsiteY3" fmla="*/ 801375 h 1156670"/>
                <a:gd name="connsiteX4" fmla="*/ 36016 w 710148"/>
                <a:gd name="connsiteY4" fmla="*/ 684934 h 1156670"/>
                <a:gd name="connsiteX5" fmla="*/ 28256 w 710148"/>
                <a:gd name="connsiteY5" fmla="*/ 515494 h 1156670"/>
                <a:gd name="connsiteX6" fmla="*/ 25914 w 710148"/>
                <a:gd name="connsiteY6" fmla="*/ 448538 h 1156670"/>
                <a:gd name="connsiteX7" fmla="*/ 19716 w 710148"/>
                <a:gd name="connsiteY7" fmla="*/ 209116 h 1156670"/>
                <a:gd name="connsiteX8" fmla="*/ 22547 w 710148"/>
                <a:gd name="connsiteY8" fmla="*/ 0 h 1156670"/>
                <a:gd name="connsiteX9" fmla="*/ 37529 w 710148"/>
                <a:gd name="connsiteY9" fmla="*/ 193304 h 1156670"/>
                <a:gd name="connsiteX10" fmla="*/ 37968 w 710148"/>
                <a:gd name="connsiteY10" fmla="*/ 246596 h 1156670"/>
                <a:gd name="connsiteX11" fmla="*/ 64418 w 710148"/>
                <a:gd name="connsiteY11" fmla="*/ 318920 h 1156670"/>
                <a:gd name="connsiteX12" fmla="*/ 120150 w 710148"/>
                <a:gd name="connsiteY12" fmla="*/ 439753 h 1156670"/>
                <a:gd name="connsiteX13" fmla="*/ 178566 w 710148"/>
                <a:gd name="connsiteY13" fmla="*/ 521887 h 1156670"/>
                <a:gd name="connsiteX14" fmla="*/ 236787 w 710148"/>
                <a:gd name="connsiteY14" fmla="*/ 601336 h 1156670"/>
                <a:gd name="connsiteX15" fmla="*/ 271973 w 710148"/>
                <a:gd name="connsiteY15" fmla="*/ 630227 h 1156670"/>
                <a:gd name="connsiteX16" fmla="*/ 302571 w 710148"/>
                <a:gd name="connsiteY16" fmla="*/ 656629 h 1156670"/>
                <a:gd name="connsiteX17" fmla="*/ 407739 w 710148"/>
                <a:gd name="connsiteY17" fmla="*/ 667609 h 1156670"/>
                <a:gd name="connsiteX18" fmla="*/ 520911 w 710148"/>
                <a:gd name="connsiteY18" fmla="*/ 660045 h 1156670"/>
                <a:gd name="connsiteX19" fmla="*/ 597774 w 710148"/>
                <a:gd name="connsiteY19" fmla="*/ 641207 h 1156670"/>
                <a:gd name="connsiteX20" fmla="*/ 610511 w 710148"/>
                <a:gd name="connsiteY20" fmla="*/ 641988 h 1156670"/>
                <a:gd name="connsiteX21" fmla="*/ 608266 w 710148"/>
                <a:gd name="connsiteY21" fmla="*/ 656482 h 1156670"/>
                <a:gd name="connsiteX22" fmla="*/ 600702 w 710148"/>
                <a:gd name="connsiteY22" fmla="*/ 679175 h 1156670"/>
                <a:gd name="connsiteX23" fmla="*/ 617978 w 710148"/>
                <a:gd name="connsiteY23" fmla="*/ 777755 h 1156670"/>
                <a:gd name="connsiteX24" fmla="*/ 662192 w 710148"/>
                <a:gd name="connsiteY24" fmla="*/ 870722 h 1156670"/>
                <a:gd name="connsiteX25" fmla="*/ 708993 w 710148"/>
                <a:gd name="connsiteY25" fmla="*/ 925575 h 1156670"/>
                <a:gd name="connsiteX26" fmla="*/ 709286 w 710148"/>
                <a:gd name="connsiteY26" fmla="*/ 929577 h 1156670"/>
                <a:gd name="connsiteX27" fmla="*/ 656531 w 710148"/>
                <a:gd name="connsiteY27" fmla="*/ 965788 h 1156670"/>
                <a:gd name="connsiteX28" fmla="*/ 401932 w 710148"/>
                <a:gd name="connsiteY28" fmla="*/ 1080423 h 1156670"/>
                <a:gd name="connsiteX29" fmla="*/ 241764 w 710148"/>
                <a:gd name="connsiteY29" fmla="*/ 1147477 h 1156670"/>
                <a:gd name="connsiteX30" fmla="*/ 45191 w 710148"/>
                <a:gd name="connsiteY30" fmla="*/ 1138595 h 1156670"/>
                <a:gd name="connsiteX31" fmla="*/ 0 w 710148"/>
                <a:gd name="connsiteY31" fmla="*/ 1125028 h 115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0148" h="1156670">
                  <a:moveTo>
                    <a:pt x="0" y="1125028"/>
                  </a:moveTo>
                  <a:cubicBezTo>
                    <a:pt x="1464" y="1097895"/>
                    <a:pt x="2928" y="1070761"/>
                    <a:pt x="4343" y="1043627"/>
                  </a:cubicBezTo>
                  <a:cubicBezTo>
                    <a:pt x="11761" y="995508"/>
                    <a:pt x="23132" y="948024"/>
                    <a:pt x="28598" y="899564"/>
                  </a:cubicBezTo>
                  <a:cubicBezTo>
                    <a:pt x="32307" y="866964"/>
                    <a:pt x="36065" y="834316"/>
                    <a:pt x="36065" y="801375"/>
                  </a:cubicBezTo>
                  <a:cubicBezTo>
                    <a:pt x="36065" y="762577"/>
                    <a:pt x="36260" y="723731"/>
                    <a:pt x="36016" y="684934"/>
                  </a:cubicBezTo>
                  <a:cubicBezTo>
                    <a:pt x="35674" y="628372"/>
                    <a:pt x="30550" y="572006"/>
                    <a:pt x="28256" y="515494"/>
                  </a:cubicBezTo>
                  <a:cubicBezTo>
                    <a:pt x="27329" y="493191"/>
                    <a:pt x="25865" y="470694"/>
                    <a:pt x="25914" y="448538"/>
                  </a:cubicBezTo>
                  <a:cubicBezTo>
                    <a:pt x="26109" y="368649"/>
                    <a:pt x="19570" y="288956"/>
                    <a:pt x="19716" y="209116"/>
                  </a:cubicBezTo>
                  <a:cubicBezTo>
                    <a:pt x="19716" y="200576"/>
                    <a:pt x="17764" y="7955"/>
                    <a:pt x="22547" y="0"/>
                  </a:cubicBezTo>
                  <a:cubicBezTo>
                    <a:pt x="27427" y="102484"/>
                    <a:pt x="36650" y="182031"/>
                    <a:pt x="37529" y="193304"/>
                  </a:cubicBezTo>
                  <a:cubicBezTo>
                    <a:pt x="38895" y="211019"/>
                    <a:pt x="38456" y="228832"/>
                    <a:pt x="37968" y="246596"/>
                  </a:cubicBezTo>
                  <a:cubicBezTo>
                    <a:pt x="37236" y="273437"/>
                    <a:pt x="52511" y="296032"/>
                    <a:pt x="64418" y="318920"/>
                  </a:cubicBezTo>
                  <a:cubicBezTo>
                    <a:pt x="84622" y="357864"/>
                    <a:pt x="98873" y="400858"/>
                    <a:pt x="120150" y="439753"/>
                  </a:cubicBezTo>
                  <a:cubicBezTo>
                    <a:pt x="136304" y="469327"/>
                    <a:pt x="158167" y="495192"/>
                    <a:pt x="178566" y="521887"/>
                  </a:cubicBezTo>
                  <a:cubicBezTo>
                    <a:pt x="198233" y="547654"/>
                    <a:pt x="213459" y="578741"/>
                    <a:pt x="236787" y="601336"/>
                  </a:cubicBezTo>
                  <a:cubicBezTo>
                    <a:pt x="247718" y="611877"/>
                    <a:pt x="260602" y="620174"/>
                    <a:pt x="271973" y="630227"/>
                  </a:cubicBezTo>
                  <a:cubicBezTo>
                    <a:pt x="282026" y="639109"/>
                    <a:pt x="291103" y="649503"/>
                    <a:pt x="302571" y="656629"/>
                  </a:cubicBezTo>
                  <a:cubicBezTo>
                    <a:pt x="330291" y="673758"/>
                    <a:pt x="376506" y="668243"/>
                    <a:pt x="407739" y="667609"/>
                  </a:cubicBezTo>
                  <a:cubicBezTo>
                    <a:pt x="445561" y="666828"/>
                    <a:pt x="483333" y="664290"/>
                    <a:pt x="520911" y="660045"/>
                  </a:cubicBezTo>
                  <a:cubicBezTo>
                    <a:pt x="548045" y="656970"/>
                    <a:pt x="571518" y="647161"/>
                    <a:pt x="597774" y="641207"/>
                  </a:cubicBezTo>
                  <a:cubicBezTo>
                    <a:pt x="602312" y="640182"/>
                    <a:pt x="606412" y="639206"/>
                    <a:pt x="610511" y="641988"/>
                  </a:cubicBezTo>
                  <a:cubicBezTo>
                    <a:pt x="615147" y="647600"/>
                    <a:pt x="612121" y="652383"/>
                    <a:pt x="608266" y="656482"/>
                  </a:cubicBezTo>
                  <a:cubicBezTo>
                    <a:pt x="602166" y="663022"/>
                    <a:pt x="601726" y="670879"/>
                    <a:pt x="600702" y="679175"/>
                  </a:cubicBezTo>
                  <a:cubicBezTo>
                    <a:pt x="596456" y="713922"/>
                    <a:pt x="610755" y="745155"/>
                    <a:pt x="617978" y="777755"/>
                  </a:cubicBezTo>
                  <a:cubicBezTo>
                    <a:pt x="625591" y="812160"/>
                    <a:pt x="641549" y="842710"/>
                    <a:pt x="662192" y="870722"/>
                  </a:cubicBezTo>
                  <a:cubicBezTo>
                    <a:pt x="676442" y="890048"/>
                    <a:pt x="692205" y="908251"/>
                    <a:pt x="708993" y="925575"/>
                  </a:cubicBezTo>
                  <a:cubicBezTo>
                    <a:pt x="709334" y="926893"/>
                    <a:pt x="709042" y="928357"/>
                    <a:pt x="709286" y="929577"/>
                  </a:cubicBezTo>
                  <a:cubicBezTo>
                    <a:pt x="716313" y="961786"/>
                    <a:pt x="678784" y="960225"/>
                    <a:pt x="656531" y="965788"/>
                  </a:cubicBezTo>
                  <a:cubicBezTo>
                    <a:pt x="565467" y="988530"/>
                    <a:pt x="485139" y="1038844"/>
                    <a:pt x="401932" y="1080423"/>
                  </a:cubicBezTo>
                  <a:cubicBezTo>
                    <a:pt x="351080" y="1105849"/>
                    <a:pt x="297301" y="1134057"/>
                    <a:pt x="241764" y="1147477"/>
                  </a:cubicBezTo>
                  <a:cubicBezTo>
                    <a:pt x="177639" y="1162947"/>
                    <a:pt x="108047" y="1158165"/>
                    <a:pt x="45191" y="1138595"/>
                  </a:cubicBezTo>
                  <a:cubicBezTo>
                    <a:pt x="29916" y="1133715"/>
                    <a:pt x="16446" y="1126004"/>
                    <a:pt x="0" y="1125028"/>
                  </a:cubicBezTo>
                  <a:close/>
                </a:path>
              </a:pathLst>
            </a:custGeom>
            <a:solidFill>
              <a:schemeClr val="accent1">
                <a:lumMod val="50000"/>
              </a:schemeClr>
            </a:solidFill>
            <a:ln w="4877"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id="{0EC2A710-9FE2-4650-8ED9-E5DCBE95220F}"/>
                </a:ext>
              </a:extLst>
            </p:cNvPr>
            <p:cNvSpPr/>
            <p:nvPr/>
          </p:nvSpPr>
          <p:spPr>
            <a:xfrm>
              <a:off x="1395956" y="325260"/>
              <a:ext cx="804487" cy="710827"/>
            </a:xfrm>
            <a:custGeom>
              <a:avLst/>
              <a:gdLst>
                <a:gd name="connsiteX0" fmla="*/ 768470 w 804487"/>
                <a:gd name="connsiteY0" fmla="*/ 570391 h 710827"/>
                <a:gd name="connsiteX1" fmla="*/ 767592 w 804487"/>
                <a:gd name="connsiteY1" fmla="*/ 569366 h 710827"/>
                <a:gd name="connsiteX2" fmla="*/ 756660 w 804487"/>
                <a:gd name="connsiteY2" fmla="*/ 555652 h 710827"/>
                <a:gd name="connsiteX3" fmla="*/ 753781 w 804487"/>
                <a:gd name="connsiteY3" fmla="*/ 574002 h 710827"/>
                <a:gd name="connsiteX4" fmla="*/ 754172 w 804487"/>
                <a:gd name="connsiteY4" fmla="*/ 584933 h 710827"/>
                <a:gd name="connsiteX5" fmla="*/ 724158 w 804487"/>
                <a:gd name="connsiteY5" fmla="*/ 629538 h 710827"/>
                <a:gd name="connsiteX6" fmla="*/ 711372 w 804487"/>
                <a:gd name="connsiteY6" fmla="*/ 620656 h 710827"/>
                <a:gd name="connsiteX7" fmla="*/ 713520 w 804487"/>
                <a:gd name="connsiteY7" fmla="*/ 502946 h 710827"/>
                <a:gd name="connsiteX8" fmla="*/ 691168 w 804487"/>
                <a:gd name="connsiteY8" fmla="*/ 408856 h 710827"/>
                <a:gd name="connsiteX9" fmla="*/ 623968 w 804487"/>
                <a:gd name="connsiteY9" fmla="*/ 276408 h 710827"/>
                <a:gd name="connsiteX10" fmla="*/ 591906 w 804487"/>
                <a:gd name="connsiteY10" fmla="*/ 249226 h 710827"/>
                <a:gd name="connsiteX11" fmla="*/ 543640 w 804487"/>
                <a:gd name="connsiteY11" fmla="*/ 223263 h 710827"/>
                <a:gd name="connsiteX12" fmla="*/ 510309 w 804487"/>
                <a:gd name="connsiteY12" fmla="*/ 217358 h 710827"/>
                <a:gd name="connsiteX13" fmla="*/ 360975 w 804487"/>
                <a:gd name="connsiteY13" fmla="*/ 221848 h 710827"/>
                <a:gd name="connsiteX14" fmla="*/ 228088 w 804487"/>
                <a:gd name="connsiteY14" fmla="*/ 271138 h 710827"/>
                <a:gd name="connsiteX15" fmla="*/ 118821 w 804487"/>
                <a:gd name="connsiteY15" fmla="*/ 368644 h 710827"/>
                <a:gd name="connsiteX16" fmla="*/ 88905 w 804487"/>
                <a:gd name="connsiteY16" fmla="*/ 440480 h 710827"/>
                <a:gd name="connsiteX17" fmla="*/ 98714 w 804487"/>
                <a:gd name="connsiteY17" fmla="*/ 534716 h 710827"/>
                <a:gd name="connsiteX18" fmla="*/ 130338 w 804487"/>
                <a:gd name="connsiteY18" fmla="*/ 664920 h 710827"/>
                <a:gd name="connsiteX19" fmla="*/ 139073 w 804487"/>
                <a:gd name="connsiteY19" fmla="*/ 690785 h 710827"/>
                <a:gd name="connsiteX20" fmla="*/ 132144 w 804487"/>
                <a:gd name="connsiteY20" fmla="*/ 709964 h 710827"/>
                <a:gd name="connsiteX21" fmla="*/ 112086 w 804487"/>
                <a:gd name="connsiteY21" fmla="*/ 698983 h 710827"/>
                <a:gd name="connsiteX22" fmla="*/ 105156 w 804487"/>
                <a:gd name="connsiteY22" fmla="*/ 673948 h 710827"/>
                <a:gd name="connsiteX23" fmla="*/ 83147 w 804487"/>
                <a:gd name="connsiteY23" fmla="*/ 627489 h 710827"/>
                <a:gd name="connsiteX24" fmla="*/ 40103 w 804487"/>
                <a:gd name="connsiteY24" fmla="*/ 629489 h 710827"/>
                <a:gd name="connsiteX25" fmla="*/ 36394 w 804487"/>
                <a:gd name="connsiteY25" fmla="*/ 614507 h 710827"/>
                <a:gd name="connsiteX26" fmla="*/ 32441 w 804487"/>
                <a:gd name="connsiteY26" fmla="*/ 566779 h 710827"/>
                <a:gd name="connsiteX27" fmla="*/ 17166 w 804487"/>
                <a:gd name="connsiteY27" fmla="*/ 511194 h 710827"/>
                <a:gd name="connsiteX28" fmla="*/ 232 w 804487"/>
                <a:gd name="connsiteY28" fmla="*/ 374744 h 710827"/>
                <a:gd name="connsiteX29" fmla="*/ 9358 w 804487"/>
                <a:gd name="connsiteY29" fmla="*/ 308325 h 710827"/>
                <a:gd name="connsiteX30" fmla="*/ 23804 w 804487"/>
                <a:gd name="connsiteY30" fmla="*/ 275676 h 710827"/>
                <a:gd name="connsiteX31" fmla="*/ 99398 w 804487"/>
                <a:gd name="connsiteY31" fmla="*/ 170264 h 710827"/>
                <a:gd name="connsiteX32" fmla="*/ 243217 w 804487"/>
                <a:gd name="connsiteY32" fmla="*/ 32448 h 710827"/>
                <a:gd name="connsiteX33" fmla="*/ 318957 w 804487"/>
                <a:gd name="connsiteY33" fmla="*/ 1947 h 710827"/>
                <a:gd name="connsiteX34" fmla="*/ 434276 w 804487"/>
                <a:gd name="connsiteY34" fmla="*/ 8096 h 710827"/>
                <a:gd name="connsiteX35" fmla="*/ 450087 w 804487"/>
                <a:gd name="connsiteY35" fmla="*/ 10097 h 710827"/>
                <a:gd name="connsiteX36" fmla="*/ 489080 w 804487"/>
                <a:gd name="connsiteY36" fmla="*/ 16636 h 710827"/>
                <a:gd name="connsiteX37" fmla="*/ 627580 w 804487"/>
                <a:gd name="connsiteY37" fmla="*/ 91059 h 710827"/>
                <a:gd name="connsiteX38" fmla="*/ 754611 w 804487"/>
                <a:gd name="connsiteY38" fmla="*/ 199204 h 710827"/>
                <a:gd name="connsiteX39" fmla="*/ 797312 w 804487"/>
                <a:gd name="connsiteY39" fmla="*/ 295783 h 710827"/>
                <a:gd name="connsiteX40" fmla="*/ 801802 w 804487"/>
                <a:gd name="connsiteY40" fmla="*/ 475910 h 710827"/>
                <a:gd name="connsiteX41" fmla="*/ 785600 w 804487"/>
                <a:gd name="connsiteY41" fmla="*/ 523297 h 710827"/>
                <a:gd name="connsiteX42" fmla="*/ 768470 w 804487"/>
                <a:gd name="connsiteY42" fmla="*/ 570391 h 7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4487" h="710827">
                  <a:moveTo>
                    <a:pt x="768470" y="570391"/>
                  </a:moveTo>
                  <a:cubicBezTo>
                    <a:pt x="768178" y="570049"/>
                    <a:pt x="767934" y="569610"/>
                    <a:pt x="767592" y="569366"/>
                  </a:cubicBezTo>
                  <a:cubicBezTo>
                    <a:pt x="762565" y="565559"/>
                    <a:pt x="763444" y="553651"/>
                    <a:pt x="756660" y="555652"/>
                  </a:cubicBezTo>
                  <a:cubicBezTo>
                    <a:pt x="749438" y="557800"/>
                    <a:pt x="754172" y="567609"/>
                    <a:pt x="753781" y="574002"/>
                  </a:cubicBezTo>
                  <a:cubicBezTo>
                    <a:pt x="753537" y="577613"/>
                    <a:pt x="753244" y="581517"/>
                    <a:pt x="754172" y="584933"/>
                  </a:cubicBezTo>
                  <a:cubicBezTo>
                    <a:pt x="760516" y="607870"/>
                    <a:pt x="749975" y="617777"/>
                    <a:pt x="724158" y="629538"/>
                  </a:cubicBezTo>
                  <a:cubicBezTo>
                    <a:pt x="715228" y="633638"/>
                    <a:pt x="710982" y="632174"/>
                    <a:pt x="711372" y="620656"/>
                  </a:cubicBezTo>
                  <a:cubicBezTo>
                    <a:pt x="712641" y="581420"/>
                    <a:pt x="713568" y="542183"/>
                    <a:pt x="713520" y="502946"/>
                  </a:cubicBezTo>
                  <a:cubicBezTo>
                    <a:pt x="713471" y="470005"/>
                    <a:pt x="699758" y="439943"/>
                    <a:pt x="691168" y="408856"/>
                  </a:cubicBezTo>
                  <a:cubicBezTo>
                    <a:pt x="677699" y="360201"/>
                    <a:pt x="651981" y="317743"/>
                    <a:pt x="623968" y="276408"/>
                  </a:cubicBezTo>
                  <a:cubicBezTo>
                    <a:pt x="615770" y="264305"/>
                    <a:pt x="604399" y="256107"/>
                    <a:pt x="591906" y="249226"/>
                  </a:cubicBezTo>
                  <a:cubicBezTo>
                    <a:pt x="575899" y="240441"/>
                    <a:pt x="559745" y="231901"/>
                    <a:pt x="543640" y="223263"/>
                  </a:cubicBezTo>
                  <a:cubicBezTo>
                    <a:pt x="533197" y="217651"/>
                    <a:pt x="521875" y="216626"/>
                    <a:pt x="510309" y="217358"/>
                  </a:cubicBezTo>
                  <a:cubicBezTo>
                    <a:pt x="460580" y="220530"/>
                    <a:pt x="410655" y="219213"/>
                    <a:pt x="360975" y="221848"/>
                  </a:cubicBezTo>
                  <a:cubicBezTo>
                    <a:pt x="312515" y="224434"/>
                    <a:pt x="266300" y="234780"/>
                    <a:pt x="228088" y="271138"/>
                  </a:cubicBezTo>
                  <a:cubicBezTo>
                    <a:pt x="192804" y="304713"/>
                    <a:pt x="153909" y="334629"/>
                    <a:pt x="118821" y="368644"/>
                  </a:cubicBezTo>
                  <a:cubicBezTo>
                    <a:pt x="98617" y="388262"/>
                    <a:pt x="93688" y="414371"/>
                    <a:pt x="88905" y="440480"/>
                  </a:cubicBezTo>
                  <a:cubicBezTo>
                    <a:pt x="83000" y="472884"/>
                    <a:pt x="89393" y="503678"/>
                    <a:pt x="98714" y="534716"/>
                  </a:cubicBezTo>
                  <a:cubicBezTo>
                    <a:pt x="111549" y="577467"/>
                    <a:pt x="124775" y="620266"/>
                    <a:pt x="130338" y="664920"/>
                  </a:cubicBezTo>
                  <a:cubicBezTo>
                    <a:pt x="131412" y="673753"/>
                    <a:pt x="136877" y="681951"/>
                    <a:pt x="139073" y="690785"/>
                  </a:cubicBezTo>
                  <a:cubicBezTo>
                    <a:pt x="140928" y="698154"/>
                    <a:pt x="142782" y="707133"/>
                    <a:pt x="132144" y="709964"/>
                  </a:cubicBezTo>
                  <a:cubicBezTo>
                    <a:pt x="122530" y="712501"/>
                    <a:pt x="114965" y="709622"/>
                    <a:pt x="112086" y="698983"/>
                  </a:cubicBezTo>
                  <a:cubicBezTo>
                    <a:pt x="109792" y="690638"/>
                    <a:pt x="106571" y="682439"/>
                    <a:pt x="105156" y="673948"/>
                  </a:cubicBezTo>
                  <a:cubicBezTo>
                    <a:pt x="102228" y="656282"/>
                    <a:pt x="92468" y="641690"/>
                    <a:pt x="83147" y="627489"/>
                  </a:cubicBezTo>
                  <a:cubicBezTo>
                    <a:pt x="71044" y="609042"/>
                    <a:pt x="54793" y="610603"/>
                    <a:pt x="40103" y="629489"/>
                  </a:cubicBezTo>
                  <a:cubicBezTo>
                    <a:pt x="34101" y="625683"/>
                    <a:pt x="36980" y="619632"/>
                    <a:pt x="36394" y="614507"/>
                  </a:cubicBezTo>
                  <a:cubicBezTo>
                    <a:pt x="34638" y="598500"/>
                    <a:pt x="35906" y="583128"/>
                    <a:pt x="32441" y="566779"/>
                  </a:cubicBezTo>
                  <a:cubicBezTo>
                    <a:pt x="28489" y="547942"/>
                    <a:pt x="22681" y="529592"/>
                    <a:pt x="17166" y="511194"/>
                  </a:cubicBezTo>
                  <a:cubicBezTo>
                    <a:pt x="3404" y="465271"/>
                    <a:pt x="-1134" y="422326"/>
                    <a:pt x="232" y="374744"/>
                  </a:cubicBezTo>
                  <a:cubicBezTo>
                    <a:pt x="867" y="352344"/>
                    <a:pt x="2477" y="329651"/>
                    <a:pt x="9358" y="308325"/>
                  </a:cubicBezTo>
                  <a:cubicBezTo>
                    <a:pt x="13018" y="296954"/>
                    <a:pt x="18143" y="286169"/>
                    <a:pt x="23804" y="275676"/>
                  </a:cubicBezTo>
                  <a:cubicBezTo>
                    <a:pt x="44349" y="237562"/>
                    <a:pt x="71971" y="203791"/>
                    <a:pt x="99398" y="170264"/>
                  </a:cubicBezTo>
                  <a:cubicBezTo>
                    <a:pt x="142099" y="118046"/>
                    <a:pt x="180165" y="61876"/>
                    <a:pt x="243217" y="32448"/>
                  </a:cubicBezTo>
                  <a:cubicBezTo>
                    <a:pt x="267910" y="20931"/>
                    <a:pt x="291091" y="5656"/>
                    <a:pt x="318957" y="1947"/>
                  </a:cubicBezTo>
                  <a:cubicBezTo>
                    <a:pt x="358584" y="-3275"/>
                    <a:pt x="394941" y="3118"/>
                    <a:pt x="434276" y="8096"/>
                  </a:cubicBezTo>
                  <a:cubicBezTo>
                    <a:pt x="439546" y="8779"/>
                    <a:pt x="444817" y="9414"/>
                    <a:pt x="450087" y="10097"/>
                  </a:cubicBezTo>
                  <a:cubicBezTo>
                    <a:pt x="463166" y="11756"/>
                    <a:pt x="476294" y="13415"/>
                    <a:pt x="489080" y="16636"/>
                  </a:cubicBezTo>
                  <a:cubicBezTo>
                    <a:pt x="539980" y="29422"/>
                    <a:pt x="583951" y="63193"/>
                    <a:pt x="627580" y="91059"/>
                  </a:cubicBezTo>
                  <a:cubicBezTo>
                    <a:pt x="674625" y="121121"/>
                    <a:pt x="720498" y="154404"/>
                    <a:pt x="754611" y="199204"/>
                  </a:cubicBezTo>
                  <a:cubicBezTo>
                    <a:pt x="776425" y="227899"/>
                    <a:pt x="790187" y="260060"/>
                    <a:pt x="797312" y="295783"/>
                  </a:cubicBezTo>
                  <a:cubicBezTo>
                    <a:pt x="809318" y="355711"/>
                    <a:pt x="802876" y="415835"/>
                    <a:pt x="801802" y="475910"/>
                  </a:cubicBezTo>
                  <a:cubicBezTo>
                    <a:pt x="801509" y="492991"/>
                    <a:pt x="791163" y="507534"/>
                    <a:pt x="785600" y="523297"/>
                  </a:cubicBezTo>
                  <a:cubicBezTo>
                    <a:pt x="780134" y="539109"/>
                    <a:pt x="774229" y="554725"/>
                    <a:pt x="768470" y="570391"/>
                  </a:cubicBezTo>
                  <a:close/>
                </a:path>
              </a:pathLst>
            </a:custGeom>
            <a:solidFill>
              <a:srgbClr val="974E00"/>
            </a:solidFill>
            <a:ln w="4877"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id="{D1A66AD2-3DB4-4ACC-8095-1F383E6CF05F}"/>
                </a:ext>
              </a:extLst>
            </p:cNvPr>
            <p:cNvSpPr/>
            <p:nvPr/>
          </p:nvSpPr>
          <p:spPr>
            <a:xfrm>
              <a:off x="3232171" y="2366727"/>
              <a:ext cx="460775" cy="429099"/>
            </a:xfrm>
            <a:custGeom>
              <a:avLst/>
              <a:gdLst>
                <a:gd name="connsiteX0" fmla="*/ 112137 w 460775"/>
                <a:gd name="connsiteY0" fmla="*/ 429071 h 429099"/>
                <a:gd name="connsiteX1" fmla="*/ 46693 w 460775"/>
                <a:gd name="connsiteY1" fmla="*/ 350793 h 429099"/>
                <a:gd name="connsiteX2" fmla="*/ 15119 w 460775"/>
                <a:gd name="connsiteY2" fmla="*/ 272076 h 429099"/>
                <a:gd name="connsiteX3" fmla="*/ 39 w 460775"/>
                <a:gd name="connsiteY3" fmla="*/ 194969 h 429099"/>
                <a:gd name="connsiteX4" fmla="*/ 16778 w 460775"/>
                <a:gd name="connsiteY4" fmla="*/ 145972 h 429099"/>
                <a:gd name="connsiteX5" fmla="*/ 87736 w 460775"/>
                <a:gd name="connsiteY5" fmla="*/ 53883 h 429099"/>
                <a:gd name="connsiteX6" fmla="*/ 153716 w 460775"/>
                <a:gd name="connsiteY6" fmla="*/ 9766 h 429099"/>
                <a:gd name="connsiteX7" fmla="*/ 198906 w 460775"/>
                <a:gd name="connsiteY7" fmla="*/ 591 h 429099"/>
                <a:gd name="connsiteX8" fmla="*/ 378790 w 460775"/>
                <a:gd name="connsiteY8" fmla="*/ 48514 h 429099"/>
                <a:gd name="connsiteX9" fmla="*/ 419930 w 460775"/>
                <a:gd name="connsiteY9" fmla="*/ 48661 h 429099"/>
                <a:gd name="connsiteX10" fmla="*/ 446331 w 460775"/>
                <a:gd name="connsiteY10" fmla="*/ 70622 h 429099"/>
                <a:gd name="connsiteX11" fmla="*/ 459654 w 460775"/>
                <a:gd name="connsiteY11" fmla="*/ 122644 h 429099"/>
                <a:gd name="connsiteX12" fmla="*/ 448674 w 460775"/>
                <a:gd name="connsiteY12" fmla="*/ 248895 h 429099"/>
                <a:gd name="connsiteX13" fmla="*/ 431886 w 460775"/>
                <a:gd name="connsiteY13" fmla="*/ 303553 h 429099"/>
                <a:gd name="connsiteX14" fmla="*/ 415489 w 460775"/>
                <a:gd name="connsiteY14" fmla="*/ 347279 h 429099"/>
                <a:gd name="connsiteX15" fmla="*/ 376691 w 460775"/>
                <a:gd name="connsiteY15" fmla="*/ 374657 h 429099"/>
                <a:gd name="connsiteX16" fmla="*/ 329061 w 460775"/>
                <a:gd name="connsiteY16" fmla="*/ 384271 h 429099"/>
                <a:gd name="connsiteX17" fmla="*/ 196222 w 460775"/>
                <a:gd name="connsiteY17" fmla="*/ 391640 h 429099"/>
                <a:gd name="connsiteX18" fmla="*/ 112137 w 460775"/>
                <a:gd name="connsiteY18" fmla="*/ 429071 h 42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775" h="429099">
                  <a:moveTo>
                    <a:pt x="112137" y="429071"/>
                  </a:moveTo>
                  <a:cubicBezTo>
                    <a:pt x="106671" y="426533"/>
                    <a:pt x="62408" y="374315"/>
                    <a:pt x="46693" y="350793"/>
                  </a:cubicBezTo>
                  <a:cubicBezTo>
                    <a:pt x="30882" y="327075"/>
                    <a:pt x="22878" y="299209"/>
                    <a:pt x="15119" y="272076"/>
                  </a:cubicBezTo>
                  <a:cubicBezTo>
                    <a:pt x="7896" y="246796"/>
                    <a:pt x="624" y="221224"/>
                    <a:pt x="39" y="194969"/>
                  </a:cubicBezTo>
                  <a:cubicBezTo>
                    <a:pt x="-351" y="177888"/>
                    <a:pt x="1991" y="156903"/>
                    <a:pt x="16778" y="145972"/>
                  </a:cubicBezTo>
                  <a:cubicBezTo>
                    <a:pt x="39227" y="125475"/>
                    <a:pt x="78903" y="67596"/>
                    <a:pt x="87736" y="53883"/>
                  </a:cubicBezTo>
                  <a:cubicBezTo>
                    <a:pt x="107549" y="22991"/>
                    <a:pt x="139661" y="14841"/>
                    <a:pt x="153716" y="9766"/>
                  </a:cubicBezTo>
                  <a:cubicBezTo>
                    <a:pt x="168210" y="4495"/>
                    <a:pt x="183680" y="2885"/>
                    <a:pt x="198906" y="591"/>
                  </a:cubicBezTo>
                  <a:cubicBezTo>
                    <a:pt x="244194" y="-6241"/>
                    <a:pt x="368053" y="48417"/>
                    <a:pt x="378790" y="48514"/>
                  </a:cubicBezTo>
                  <a:cubicBezTo>
                    <a:pt x="392503" y="48661"/>
                    <a:pt x="406217" y="48222"/>
                    <a:pt x="419930" y="48661"/>
                  </a:cubicBezTo>
                  <a:cubicBezTo>
                    <a:pt x="435009" y="49149"/>
                    <a:pt x="441354" y="56225"/>
                    <a:pt x="446331" y="70622"/>
                  </a:cubicBezTo>
                  <a:cubicBezTo>
                    <a:pt x="452237" y="87702"/>
                    <a:pt x="453164" y="105857"/>
                    <a:pt x="459654" y="122644"/>
                  </a:cubicBezTo>
                  <a:cubicBezTo>
                    <a:pt x="462192" y="165248"/>
                    <a:pt x="461167" y="207560"/>
                    <a:pt x="448674" y="248895"/>
                  </a:cubicBezTo>
                  <a:cubicBezTo>
                    <a:pt x="444916" y="253775"/>
                    <a:pt x="436083" y="290913"/>
                    <a:pt x="431886" y="303553"/>
                  </a:cubicBezTo>
                  <a:cubicBezTo>
                    <a:pt x="423639" y="317120"/>
                    <a:pt x="425249" y="334347"/>
                    <a:pt x="415489" y="347279"/>
                  </a:cubicBezTo>
                  <a:cubicBezTo>
                    <a:pt x="413390" y="352452"/>
                    <a:pt x="380449" y="372851"/>
                    <a:pt x="376691" y="374657"/>
                  </a:cubicBezTo>
                  <a:cubicBezTo>
                    <a:pt x="360879" y="378171"/>
                    <a:pt x="344970" y="381343"/>
                    <a:pt x="329061" y="384271"/>
                  </a:cubicBezTo>
                  <a:cubicBezTo>
                    <a:pt x="288116" y="393934"/>
                    <a:pt x="239314" y="379293"/>
                    <a:pt x="196222" y="391640"/>
                  </a:cubicBezTo>
                  <a:cubicBezTo>
                    <a:pt x="196222" y="391591"/>
                    <a:pt x="117359" y="430291"/>
                    <a:pt x="112137" y="429071"/>
                  </a:cubicBezTo>
                  <a:close/>
                </a:path>
              </a:pathLst>
            </a:custGeom>
            <a:solidFill>
              <a:srgbClr val="FDCA93"/>
            </a:solidFill>
            <a:ln w="4877"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id="{EA95B7F7-B97F-4023-8502-84F10C66C851}"/>
                </a:ext>
              </a:extLst>
            </p:cNvPr>
            <p:cNvSpPr/>
            <p:nvPr/>
          </p:nvSpPr>
          <p:spPr>
            <a:xfrm>
              <a:off x="2036496" y="2653248"/>
              <a:ext cx="77983" cy="1448057"/>
            </a:xfrm>
            <a:custGeom>
              <a:avLst/>
              <a:gdLst>
                <a:gd name="connsiteX0" fmla="*/ 52483 w 77983"/>
                <a:gd name="connsiteY0" fmla="*/ 1215263 h 1448057"/>
                <a:gd name="connsiteX1" fmla="*/ 77274 w 77983"/>
                <a:gd name="connsiteY1" fmla="*/ 245668 h 1448057"/>
                <a:gd name="connsiteX2" fmla="*/ 58778 w 77983"/>
                <a:gd name="connsiteY2" fmla="*/ 0 h 1448057"/>
                <a:gd name="connsiteX3" fmla="*/ 30229 w 77983"/>
                <a:gd name="connsiteY3" fmla="*/ 55341 h 1448057"/>
                <a:gd name="connsiteX4" fmla="*/ 36476 w 77983"/>
                <a:gd name="connsiteY4" fmla="*/ 198526 h 1448057"/>
                <a:gd name="connsiteX5" fmla="*/ 21 w 77983"/>
                <a:gd name="connsiteY5" fmla="*/ 1262454 h 1448057"/>
                <a:gd name="connsiteX6" fmla="*/ 3242 w 77983"/>
                <a:gd name="connsiteY6" fmla="*/ 1448048 h 1448057"/>
                <a:gd name="connsiteX7" fmla="*/ 72004 w 77983"/>
                <a:gd name="connsiteY7" fmla="*/ 1435798 h 1448057"/>
                <a:gd name="connsiteX8" fmla="*/ 52483 w 77983"/>
                <a:gd name="connsiteY8" fmla="*/ 1215263 h 144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83" h="1448057">
                  <a:moveTo>
                    <a:pt x="52483" y="1215263"/>
                  </a:moveTo>
                  <a:cubicBezTo>
                    <a:pt x="52873" y="1204771"/>
                    <a:pt x="82935" y="319847"/>
                    <a:pt x="77274" y="245668"/>
                  </a:cubicBezTo>
                  <a:cubicBezTo>
                    <a:pt x="72394" y="181982"/>
                    <a:pt x="73419" y="63442"/>
                    <a:pt x="58778" y="0"/>
                  </a:cubicBezTo>
                  <a:cubicBezTo>
                    <a:pt x="57070" y="4197"/>
                    <a:pt x="42186" y="49778"/>
                    <a:pt x="30229" y="55341"/>
                  </a:cubicBezTo>
                  <a:cubicBezTo>
                    <a:pt x="30961" y="58465"/>
                    <a:pt x="38281" y="153579"/>
                    <a:pt x="36476" y="198526"/>
                  </a:cubicBezTo>
                  <a:cubicBezTo>
                    <a:pt x="32620" y="292177"/>
                    <a:pt x="558" y="1235076"/>
                    <a:pt x="21" y="1262454"/>
                  </a:cubicBezTo>
                  <a:cubicBezTo>
                    <a:pt x="-272" y="1277437"/>
                    <a:pt x="2607" y="1401198"/>
                    <a:pt x="3242" y="1448048"/>
                  </a:cubicBezTo>
                  <a:cubicBezTo>
                    <a:pt x="26959" y="1448389"/>
                    <a:pt x="49067" y="1439898"/>
                    <a:pt x="72004" y="1435798"/>
                  </a:cubicBezTo>
                  <a:cubicBezTo>
                    <a:pt x="66684" y="1428088"/>
                    <a:pt x="50043" y="1280950"/>
                    <a:pt x="52483" y="1215263"/>
                  </a:cubicBezTo>
                  <a:close/>
                </a:path>
              </a:pathLst>
            </a:custGeom>
            <a:solidFill>
              <a:schemeClr val="tx1">
                <a:lumMod val="75000"/>
                <a:lumOff val="25000"/>
                <a:alpha val="30000"/>
              </a:schemeClr>
            </a:solidFill>
            <a:ln w="4877"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id="{C11B20EE-30AB-44D0-B641-76C48EDD5E52}"/>
                </a:ext>
              </a:extLst>
            </p:cNvPr>
            <p:cNvSpPr/>
            <p:nvPr/>
          </p:nvSpPr>
          <p:spPr>
            <a:xfrm>
              <a:off x="554453" y="1018580"/>
              <a:ext cx="465286" cy="739562"/>
            </a:xfrm>
            <a:custGeom>
              <a:avLst/>
              <a:gdLst>
                <a:gd name="connsiteX0" fmla="*/ 423258 w 465286"/>
                <a:gd name="connsiteY0" fmla="*/ 502465 h 739562"/>
                <a:gd name="connsiteX1" fmla="*/ 316431 w 465286"/>
                <a:gd name="connsiteY1" fmla="*/ 680494 h 739562"/>
                <a:gd name="connsiteX2" fmla="*/ 327265 w 465286"/>
                <a:gd name="connsiteY2" fmla="*/ 647748 h 739562"/>
                <a:gd name="connsiteX3" fmla="*/ 363964 w 465286"/>
                <a:gd name="connsiteY3" fmla="*/ 577913 h 739562"/>
                <a:gd name="connsiteX4" fmla="*/ 389341 w 465286"/>
                <a:gd name="connsiteY4" fmla="*/ 547704 h 739562"/>
                <a:gd name="connsiteX5" fmla="*/ 423258 w 465286"/>
                <a:gd name="connsiteY5" fmla="*/ 502465 h 739562"/>
                <a:gd name="connsiteX6" fmla="*/ 89210 w 465286"/>
                <a:gd name="connsiteY6" fmla="*/ 491825 h 739562"/>
                <a:gd name="connsiteX7" fmla="*/ 93212 w 465286"/>
                <a:gd name="connsiteY7" fmla="*/ 526230 h 739562"/>
                <a:gd name="connsiteX8" fmla="*/ 111805 w 465286"/>
                <a:gd name="connsiteY8" fmla="*/ 732613 h 739562"/>
                <a:gd name="connsiteX9" fmla="*/ 103997 w 465286"/>
                <a:gd name="connsiteY9" fmla="*/ 737689 h 739562"/>
                <a:gd name="connsiteX10" fmla="*/ 83207 w 465286"/>
                <a:gd name="connsiteY10" fmla="*/ 711580 h 739562"/>
                <a:gd name="connsiteX11" fmla="*/ 76229 w 465286"/>
                <a:gd name="connsiteY11" fmla="*/ 615489 h 739562"/>
                <a:gd name="connsiteX12" fmla="*/ 82573 w 465286"/>
                <a:gd name="connsiteY12" fmla="*/ 527060 h 739562"/>
                <a:gd name="connsiteX13" fmla="*/ 85940 w 465286"/>
                <a:gd name="connsiteY13" fmla="*/ 492020 h 739562"/>
                <a:gd name="connsiteX14" fmla="*/ 89210 w 465286"/>
                <a:gd name="connsiteY14" fmla="*/ 491825 h 739562"/>
                <a:gd name="connsiteX15" fmla="*/ 462300 w 465286"/>
                <a:gd name="connsiteY15" fmla="*/ 434141 h 739562"/>
                <a:gd name="connsiteX16" fmla="*/ 464643 w 465286"/>
                <a:gd name="connsiteY16" fmla="*/ 441217 h 739562"/>
                <a:gd name="connsiteX17" fmla="*/ 425796 w 465286"/>
                <a:gd name="connsiteY17" fmla="*/ 516518 h 739562"/>
                <a:gd name="connsiteX18" fmla="*/ 372749 w 465286"/>
                <a:gd name="connsiteY18" fmla="*/ 698988 h 739562"/>
                <a:gd name="connsiteX19" fmla="*/ 367185 w 465286"/>
                <a:gd name="connsiteY19" fmla="*/ 713092 h 739562"/>
                <a:gd name="connsiteX20" fmla="*/ 362500 w 465286"/>
                <a:gd name="connsiteY20" fmla="*/ 700745 h 739562"/>
                <a:gd name="connsiteX21" fmla="*/ 377287 w 465286"/>
                <a:gd name="connsiteY21" fmla="*/ 613634 h 739562"/>
                <a:gd name="connsiteX22" fmla="*/ 401981 w 465286"/>
                <a:gd name="connsiteY22" fmla="*/ 566296 h 739562"/>
                <a:gd name="connsiteX23" fmla="*/ 437948 w 465286"/>
                <a:gd name="connsiteY23" fmla="*/ 473231 h 739562"/>
                <a:gd name="connsiteX24" fmla="*/ 462300 w 465286"/>
                <a:gd name="connsiteY24" fmla="*/ 434141 h 739562"/>
                <a:gd name="connsiteX25" fmla="*/ 3709 w 465286"/>
                <a:gd name="connsiteY25" fmla="*/ 110683 h 739562"/>
                <a:gd name="connsiteX26" fmla="*/ 61149 w 465286"/>
                <a:gd name="connsiteY26" fmla="*/ 325021 h 739562"/>
                <a:gd name="connsiteX27" fmla="*/ 61734 w 465286"/>
                <a:gd name="connsiteY27" fmla="*/ 343907 h 739562"/>
                <a:gd name="connsiteX28" fmla="*/ 50998 w 465286"/>
                <a:gd name="connsiteY28" fmla="*/ 327021 h 739562"/>
                <a:gd name="connsiteX29" fmla="*/ 22058 w 465286"/>
                <a:gd name="connsiteY29" fmla="*/ 217071 h 739562"/>
                <a:gd name="connsiteX30" fmla="*/ 0 w 465286"/>
                <a:gd name="connsiteY30" fmla="*/ 111561 h 739562"/>
                <a:gd name="connsiteX31" fmla="*/ 3709 w 465286"/>
                <a:gd name="connsiteY31" fmla="*/ 110683 h 739562"/>
                <a:gd name="connsiteX32" fmla="*/ 129471 w 465286"/>
                <a:gd name="connsiteY32" fmla="*/ 52707 h 739562"/>
                <a:gd name="connsiteX33" fmla="*/ 185398 w 465286"/>
                <a:gd name="connsiteY33" fmla="*/ 320824 h 739562"/>
                <a:gd name="connsiteX34" fmla="*/ 179249 w 465286"/>
                <a:gd name="connsiteY34" fmla="*/ 336490 h 739562"/>
                <a:gd name="connsiteX35" fmla="*/ 168366 w 465286"/>
                <a:gd name="connsiteY35" fmla="*/ 331756 h 739562"/>
                <a:gd name="connsiteX36" fmla="*/ 150700 w 465286"/>
                <a:gd name="connsiteY36" fmla="*/ 226832 h 739562"/>
                <a:gd name="connsiteX37" fmla="*/ 125616 w 465286"/>
                <a:gd name="connsiteY37" fmla="*/ 53293 h 739562"/>
                <a:gd name="connsiteX38" fmla="*/ 129471 w 465286"/>
                <a:gd name="connsiteY38" fmla="*/ 52707 h 739562"/>
                <a:gd name="connsiteX39" fmla="*/ 242448 w 465286"/>
                <a:gd name="connsiteY39" fmla="*/ 0 h 739562"/>
                <a:gd name="connsiteX40" fmla="*/ 276755 w 465286"/>
                <a:gd name="connsiteY40" fmla="*/ 136059 h 739562"/>
                <a:gd name="connsiteX41" fmla="*/ 301937 w 465286"/>
                <a:gd name="connsiteY41" fmla="*/ 304865 h 739562"/>
                <a:gd name="connsiteX42" fmla="*/ 297691 w 465286"/>
                <a:gd name="connsiteY42" fmla="*/ 299790 h 739562"/>
                <a:gd name="connsiteX43" fmla="*/ 278561 w 465286"/>
                <a:gd name="connsiteY43" fmla="*/ 190913 h 739562"/>
                <a:gd name="connsiteX44" fmla="*/ 238934 w 465286"/>
                <a:gd name="connsiteY44" fmla="*/ 781 h 739562"/>
                <a:gd name="connsiteX45" fmla="*/ 242448 w 465286"/>
                <a:gd name="connsiteY45" fmla="*/ 0 h 7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5286" h="739562">
                  <a:moveTo>
                    <a:pt x="423258" y="502465"/>
                  </a:moveTo>
                  <a:cubicBezTo>
                    <a:pt x="389097" y="565907"/>
                    <a:pt x="356253" y="621590"/>
                    <a:pt x="316431" y="680494"/>
                  </a:cubicBezTo>
                  <a:cubicBezTo>
                    <a:pt x="316821" y="666293"/>
                    <a:pt x="324776" y="658094"/>
                    <a:pt x="327265" y="647748"/>
                  </a:cubicBezTo>
                  <a:cubicBezTo>
                    <a:pt x="333463" y="621785"/>
                    <a:pt x="340246" y="595384"/>
                    <a:pt x="363964" y="577913"/>
                  </a:cubicBezTo>
                  <a:cubicBezTo>
                    <a:pt x="374652" y="570055"/>
                    <a:pt x="382997" y="559514"/>
                    <a:pt x="389341" y="547704"/>
                  </a:cubicBezTo>
                  <a:cubicBezTo>
                    <a:pt x="398760" y="530087"/>
                    <a:pt x="408666" y="515641"/>
                    <a:pt x="423258" y="502465"/>
                  </a:cubicBezTo>
                  <a:close/>
                  <a:moveTo>
                    <a:pt x="89210" y="491825"/>
                  </a:moveTo>
                  <a:cubicBezTo>
                    <a:pt x="90576" y="503293"/>
                    <a:pt x="92431" y="514713"/>
                    <a:pt x="93212" y="526230"/>
                  </a:cubicBezTo>
                  <a:cubicBezTo>
                    <a:pt x="97311" y="587037"/>
                    <a:pt x="110536" y="724561"/>
                    <a:pt x="111805" y="732613"/>
                  </a:cubicBezTo>
                  <a:cubicBezTo>
                    <a:pt x="112928" y="739641"/>
                    <a:pt x="109121" y="741349"/>
                    <a:pt x="103997" y="737689"/>
                  </a:cubicBezTo>
                  <a:cubicBezTo>
                    <a:pt x="94676" y="731100"/>
                    <a:pt x="86136" y="723634"/>
                    <a:pt x="83207" y="711580"/>
                  </a:cubicBezTo>
                  <a:cubicBezTo>
                    <a:pt x="75546" y="679907"/>
                    <a:pt x="71934" y="648284"/>
                    <a:pt x="76229" y="615489"/>
                  </a:cubicBezTo>
                  <a:cubicBezTo>
                    <a:pt x="80035" y="586257"/>
                    <a:pt x="80475" y="556536"/>
                    <a:pt x="82573" y="527060"/>
                  </a:cubicBezTo>
                  <a:cubicBezTo>
                    <a:pt x="83403" y="515348"/>
                    <a:pt x="84818" y="503684"/>
                    <a:pt x="85940" y="492020"/>
                  </a:cubicBezTo>
                  <a:cubicBezTo>
                    <a:pt x="87014" y="491923"/>
                    <a:pt x="88088" y="491874"/>
                    <a:pt x="89210" y="491825"/>
                  </a:cubicBezTo>
                  <a:close/>
                  <a:moveTo>
                    <a:pt x="462300" y="434141"/>
                  </a:moveTo>
                  <a:cubicBezTo>
                    <a:pt x="466155" y="436678"/>
                    <a:pt x="465472" y="438484"/>
                    <a:pt x="464643" y="441217"/>
                  </a:cubicBezTo>
                  <a:cubicBezTo>
                    <a:pt x="460153" y="455613"/>
                    <a:pt x="433263" y="494508"/>
                    <a:pt x="425796" y="516518"/>
                  </a:cubicBezTo>
                  <a:cubicBezTo>
                    <a:pt x="421843" y="528182"/>
                    <a:pt x="387243" y="649991"/>
                    <a:pt x="372749" y="698988"/>
                  </a:cubicBezTo>
                  <a:cubicBezTo>
                    <a:pt x="371333" y="703673"/>
                    <a:pt x="369186" y="708163"/>
                    <a:pt x="367185" y="713092"/>
                  </a:cubicBezTo>
                  <a:cubicBezTo>
                    <a:pt x="361427" y="709822"/>
                    <a:pt x="362110" y="704844"/>
                    <a:pt x="362500" y="700745"/>
                  </a:cubicBezTo>
                  <a:cubicBezTo>
                    <a:pt x="365184" y="671317"/>
                    <a:pt x="365428" y="641304"/>
                    <a:pt x="377287" y="613634"/>
                  </a:cubicBezTo>
                  <a:cubicBezTo>
                    <a:pt x="384266" y="597334"/>
                    <a:pt x="393880" y="582157"/>
                    <a:pt x="401981" y="566296"/>
                  </a:cubicBezTo>
                  <a:cubicBezTo>
                    <a:pt x="406471" y="557463"/>
                    <a:pt x="426187" y="491434"/>
                    <a:pt x="437948" y="473231"/>
                  </a:cubicBezTo>
                  <a:cubicBezTo>
                    <a:pt x="446098" y="460396"/>
                    <a:pt x="458786" y="431798"/>
                    <a:pt x="462300" y="434141"/>
                  </a:cubicBezTo>
                  <a:close/>
                  <a:moveTo>
                    <a:pt x="3709" y="110683"/>
                  </a:moveTo>
                  <a:cubicBezTo>
                    <a:pt x="8882" y="130643"/>
                    <a:pt x="47533" y="273437"/>
                    <a:pt x="61149" y="325021"/>
                  </a:cubicBezTo>
                  <a:cubicBezTo>
                    <a:pt x="62759" y="331170"/>
                    <a:pt x="70323" y="341613"/>
                    <a:pt x="61734" y="343907"/>
                  </a:cubicBezTo>
                  <a:cubicBezTo>
                    <a:pt x="51632" y="346640"/>
                    <a:pt x="52852" y="333951"/>
                    <a:pt x="50998" y="327021"/>
                  </a:cubicBezTo>
                  <a:cubicBezTo>
                    <a:pt x="41238" y="290420"/>
                    <a:pt x="31672" y="253721"/>
                    <a:pt x="22058" y="217071"/>
                  </a:cubicBezTo>
                  <a:cubicBezTo>
                    <a:pt x="22058" y="217071"/>
                    <a:pt x="3319" y="130545"/>
                    <a:pt x="0" y="111561"/>
                  </a:cubicBezTo>
                  <a:cubicBezTo>
                    <a:pt x="1220" y="111269"/>
                    <a:pt x="2489" y="110976"/>
                    <a:pt x="3709" y="110683"/>
                  </a:cubicBezTo>
                  <a:close/>
                  <a:moveTo>
                    <a:pt x="129471" y="52707"/>
                  </a:moveTo>
                  <a:cubicBezTo>
                    <a:pt x="140696" y="89162"/>
                    <a:pt x="174906" y="268606"/>
                    <a:pt x="185398" y="320824"/>
                  </a:cubicBezTo>
                  <a:cubicBezTo>
                    <a:pt x="186277" y="325168"/>
                    <a:pt x="185789" y="333513"/>
                    <a:pt x="179249" y="336490"/>
                  </a:cubicBezTo>
                  <a:cubicBezTo>
                    <a:pt x="174174" y="338832"/>
                    <a:pt x="173051" y="335465"/>
                    <a:pt x="168366" y="331756"/>
                  </a:cubicBezTo>
                  <a:cubicBezTo>
                    <a:pt x="161290" y="326144"/>
                    <a:pt x="151969" y="254551"/>
                    <a:pt x="150700" y="226832"/>
                  </a:cubicBezTo>
                  <a:cubicBezTo>
                    <a:pt x="149187" y="193403"/>
                    <a:pt x="128837" y="78328"/>
                    <a:pt x="125616" y="53293"/>
                  </a:cubicBezTo>
                  <a:cubicBezTo>
                    <a:pt x="126885" y="53097"/>
                    <a:pt x="128154" y="52902"/>
                    <a:pt x="129471" y="52707"/>
                  </a:cubicBezTo>
                  <a:close/>
                  <a:moveTo>
                    <a:pt x="242448" y="0"/>
                  </a:moveTo>
                  <a:cubicBezTo>
                    <a:pt x="249085" y="13030"/>
                    <a:pt x="271582" y="104241"/>
                    <a:pt x="276755" y="136059"/>
                  </a:cubicBezTo>
                  <a:cubicBezTo>
                    <a:pt x="283246" y="176077"/>
                    <a:pt x="305548" y="295690"/>
                    <a:pt x="301937" y="304865"/>
                  </a:cubicBezTo>
                  <a:cubicBezTo>
                    <a:pt x="300473" y="303157"/>
                    <a:pt x="297740" y="301546"/>
                    <a:pt x="297691" y="299790"/>
                  </a:cubicBezTo>
                  <a:cubicBezTo>
                    <a:pt x="297155" y="285003"/>
                    <a:pt x="279244" y="205993"/>
                    <a:pt x="278561" y="190913"/>
                  </a:cubicBezTo>
                  <a:cubicBezTo>
                    <a:pt x="269582" y="147577"/>
                    <a:pt x="242009" y="14738"/>
                    <a:pt x="238934" y="781"/>
                  </a:cubicBezTo>
                  <a:cubicBezTo>
                    <a:pt x="240105" y="537"/>
                    <a:pt x="241277" y="244"/>
                    <a:pt x="242448" y="0"/>
                  </a:cubicBezTo>
                  <a:close/>
                </a:path>
              </a:pathLst>
            </a:custGeom>
            <a:solidFill>
              <a:srgbClr val="EEBD87"/>
            </a:solidFill>
            <a:ln w="48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p>
          </p:txBody>
        </p:sp>
        <p:sp>
          <p:nvSpPr>
            <p:cNvPr id="19" name="자유형: 도형 18">
              <a:extLst>
                <a:ext uri="{FF2B5EF4-FFF2-40B4-BE49-F238E27FC236}">
                  <a16:creationId xmlns:a16="http://schemas.microsoft.com/office/drawing/2014/main" id="{832B01C0-9B4B-4F9D-ACA9-F303B860871C}"/>
                </a:ext>
              </a:extLst>
            </p:cNvPr>
            <p:cNvSpPr/>
            <p:nvPr/>
          </p:nvSpPr>
          <p:spPr>
            <a:xfrm>
              <a:off x="1612045" y="1447843"/>
              <a:ext cx="558509" cy="1155734"/>
            </a:xfrm>
            <a:custGeom>
              <a:avLst/>
              <a:gdLst>
                <a:gd name="connsiteX0" fmla="*/ 460781 w 558509"/>
                <a:gd name="connsiteY0" fmla="*/ 1124687 h 1155734"/>
                <a:gd name="connsiteX1" fmla="*/ 353807 w 558509"/>
                <a:gd name="connsiteY1" fmla="*/ 378263 h 1155734"/>
                <a:gd name="connsiteX2" fmla="*/ 339020 w 558509"/>
                <a:gd name="connsiteY2" fmla="*/ 352154 h 1155734"/>
                <a:gd name="connsiteX3" fmla="*/ 81542 w 558509"/>
                <a:gd name="connsiteY3" fmla="*/ 143624 h 1155734"/>
                <a:gd name="connsiteX4" fmla="*/ 65339 w 558509"/>
                <a:gd name="connsiteY4" fmla="*/ 142404 h 1155734"/>
                <a:gd name="connsiteX5" fmla="*/ 13268 w 558509"/>
                <a:gd name="connsiteY5" fmla="*/ 166561 h 1155734"/>
                <a:gd name="connsiteX6" fmla="*/ 531 w 558509"/>
                <a:gd name="connsiteY6" fmla="*/ 155873 h 1155734"/>
                <a:gd name="connsiteX7" fmla="*/ 14732 w 558509"/>
                <a:gd name="connsiteY7" fmla="*/ 0 h 1155734"/>
                <a:gd name="connsiteX8" fmla="*/ 356345 w 558509"/>
                <a:gd name="connsiteY8" fmla="*/ 302571 h 1155734"/>
                <a:gd name="connsiteX9" fmla="*/ 370985 w 558509"/>
                <a:gd name="connsiteY9" fmla="*/ 287931 h 1155734"/>
                <a:gd name="connsiteX10" fmla="*/ 501872 w 558509"/>
                <a:gd name="connsiteY10" fmla="*/ 40896 h 1155734"/>
                <a:gd name="connsiteX11" fmla="*/ 516024 w 558509"/>
                <a:gd name="connsiteY11" fmla="*/ 42214 h 1155734"/>
                <a:gd name="connsiteX12" fmla="*/ 555310 w 558509"/>
                <a:gd name="connsiteY12" fmla="*/ 89698 h 1155734"/>
                <a:gd name="connsiteX13" fmla="*/ 554773 w 558509"/>
                <a:gd name="connsiteY13" fmla="*/ 108633 h 1155734"/>
                <a:gd name="connsiteX14" fmla="*/ 429547 w 558509"/>
                <a:gd name="connsiteY14" fmla="*/ 297642 h 1155734"/>
                <a:gd name="connsiteX15" fmla="*/ 423057 w 558509"/>
                <a:gd name="connsiteY15" fmla="*/ 337953 h 1155734"/>
                <a:gd name="connsiteX16" fmla="*/ 472932 w 558509"/>
                <a:gd name="connsiteY16" fmla="*/ 1136009 h 1155734"/>
                <a:gd name="connsiteX17" fmla="*/ 460781 w 558509"/>
                <a:gd name="connsiteY17" fmla="*/ 1124687 h 115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509" h="1155734">
                  <a:moveTo>
                    <a:pt x="460781" y="1124687"/>
                  </a:moveTo>
                  <a:cubicBezTo>
                    <a:pt x="452972" y="1062172"/>
                    <a:pt x="353612" y="388658"/>
                    <a:pt x="353807" y="378263"/>
                  </a:cubicBezTo>
                  <a:cubicBezTo>
                    <a:pt x="354002" y="366062"/>
                    <a:pt x="347463" y="358889"/>
                    <a:pt x="339020" y="352154"/>
                  </a:cubicBezTo>
                  <a:cubicBezTo>
                    <a:pt x="293830" y="315845"/>
                    <a:pt x="122047" y="177004"/>
                    <a:pt x="81542" y="143624"/>
                  </a:cubicBezTo>
                  <a:cubicBezTo>
                    <a:pt x="75881" y="138939"/>
                    <a:pt x="71098" y="139524"/>
                    <a:pt x="65339" y="142404"/>
                  </a:cubicBezTo>
                  <a:cubicBezTo>
                    <a:pt x="48161" y="150895"/>
                    <a:pt x="31520" y="160509"/>
                    <a:pt x="13268" y="166561"/>
                  </a:cubicBezTo>
                  <a:cubicBezTo>
                    <a:pt x="579" y="170758"/>
                    <a:pt x="-1129" y="169196"/>
                    <a:pt x="531" y="155873"/>
                  </a:cubicBezTo>
                  <a:cubicBezTo>
                    <a:pt x="6192" y="109706"/>
                    <a:pt x="8729" y="46166"/>
                    <a:pt x="14732" y="0"/>
                  </a:cubicBezTo>
                  <a:cubicBezTo>
                    <a:pt x="151377" y="185447"/>
                    <a:pt x="342046" y="291347"/>
                    <a:pt x="356345" y="302571"/>
                  </a:cubicBezTo>
                  <a:cubicBezTo>
                    <a:pt x="363372" y="308086"/>
                    <a:pt x="367569" y="296227"/>
                    <a:pt x="370985" y="287931"/>
                  </a:cubicBezTo>
                  <a:cubicBezTo>
                    <a:pt x="386309" y="250890"/>
                    <a:pt x="484498" y="57781"/>
                    <a:pt x="501872" y="40896"/>
                  </a:cubicBezTo>
                  <a:cubicBezTo>
                    <a:pt x="507093" y="35821"/>
                    <a:pt x="511583" y="37724"/>
                    <a:pt x="516024" y="42214"/>
                  </a:cubicBezTo>
                  <a:cubicBezTo>
                    <a:pt x="530567" y="56854"/>
                    <a:pt x="542475" y="73691"/>
                    <a:pt x="555310" y="89698"/>
                  </a:cubicBezTo>
                  <a:cubicBezTo>
                    <a:pt x="560190" y="95798"/>
                    <a:pt x="559067" y="102142"/>
                    <a:pt x="554773" y="108633"/>
                  </a:cubicBezTo>
                  <a:cubicBezTo>
                    <a:pt x="515097" y="168903"/>
                    <a:pt x="469272" y="237421"/>
                    <a:pt x="429547" y="297642"/>
                  </a:cubicBezTo>
                  <a:cubicBezTo>
                    <a:pt x="419738" y="312478"/>
                    <a:pt x="421446" y="318773"/>
                    <a:pt x="423057" y="337953"/>
                  </a:cubicBezTo>
                  <a:cubicBezTo>
                    <a:pt x="428815" y="407544"/>
                    <a:pt x="468540" y="1067686"/>
                    <a:pt x="472932" y="1136009"/>
                  </a:cubicBezTo>
                  <a:cubicBezTo>
                    <a:pt x="474884" y="1166510"/>
                    <a:pt x="465319" y="1160800"/>
                    <a:pt x="460781" y="1124687"/>
                  </a:cubicBezTo>
                  <a:close/>
                </a:path>
              </a:pathLst>
            </a:custGeom>
            <a:solidFill>
              <a:schemeClr val="tx1">
                <a:lumMod val="75000"/>
                <a:lumOff val="25000"/>
                <a:alpha val="50000"/>
              </a:schemeClr>
            </a:solidFill>
            <a:ln w="4877" cap="flat">
              <a:noFill/>
              <a:prstDash val="solid"/>
              <a:miter/>
            </a:ln>
          </p:spPr>
          <p:txBody>
            <a:bodyPr rtlCol="0" anchor="ctr"/>
            <a:lstStyle/>
            <a:p>
              <a:endParaRPr lang="ko-KR" altLang="en-US" dirty="0"/>
            </a:p>
          </p:txBody>
        </p:sp>
        <p:sp>
          <p:nvSpPr>
            <p:cNvPr id="20" name="자유형: 도형 19">
              <a:extLst>
                <a:ext uri="{FF2B5EF4-FFF2-40B4-BE49-F238E27FC236}">
                  <a16:creationId xmlns:a16="http://schemas.microsoft.com/office/drawing/2014/main" id="{42A237D8-32E8-4159-8C1E-DE794DAB2990}"/>
                </a:ext>
              </a:extLst>
            </p:cNvPr>
            <p:cNvSpPr/>
            <p:nvPr/>
          </p:nvSpPr>
          <p:spPr>
            <a:xfrm>
              <a:off x="1590663" y="1311360"/>
              <a:ext cx="498412" cy="242454"/>
            </a:xfrm>
            <a:custGeom>
              <a:avLst/>
              <a:gdLst>
                <a:gd name="connsiteX0" fmla="*/ 498413 w 498412"/>
                <a:gd name="connsiteY0" fmla="*/ 3058 h 242454"/>
                <a:gd name="connsiteX1" fmla="*/ 497291 w 498412"/>
                <a:gd name="connsiteY1" fmla="*/ 18919 h 242454"/>
                <a:gd name="connsiteX2" fmla="*/ 472841 w 498412"/>
                <a:gd name="connsiteY2" fmla="*/ 70259 h 242454"/>
                <a:gd name="connsiteX3" fmla="*/ 431603 w 498412"/>
                <a:gd name="connsiteY3" fmla="*/ 125405 h 242454"/>
                <a:gd name="connsiteX4" fmla="*/ 380947 w 498412"/>
                <a:gd name="connsiteY4" fmla="*/ 169131 h 242454"/>
                <a:gd name="connsiteX5" fmla="*/ 242984 w 498412"/>
                <a:gd name="connsiteY5" fmla="*/ 238722 h 242454"/>
                <a:gd name="connsiteX6" fmla="*/ 204870 w 498412"/>
                <a:gd name="connsiteY6" fmla="*/ 242383 h 242454"/>
                <a:gd name="connsiteX7" fmla="*/ 156263 w 498412"/>
                <a:gd name="connsiteY7" fmla="*/ 220519 h 242454"/>
                <a:gd name="connsiteX8" fmla="*/ 67298 w 498412"/>
                <a:gd name="connsiteY8" fmla="*/ 120134 h 242454"/>
                <a:gd name="connsiteX9" fmla="*/ 14885 w 498412"/>
                <a:gd name="connsiteY9" fmla="*/ 32437 h 242454"/>
                <a:gd name="connsiteX10" fmla="*/ 0 w 498412"/>
                <a:gd name="connsiteY10" fmla="*/ 8183 h 242454"/>
                <a:gd name="connsiteX11" fmla="*/ 12737 w 498412"/>
                <a:gd name="connsiteY11" fmla="*/ 14771 h 242454"/>
                <a:gd name="connsiteX12" fmla="*/ 107071 w 498412"/>
                <a:gd name="connsiteY12" fmla="*/ 83093 h 242454"/>
                <a:gd name="connsiteX13" fmla="*/ 163779 w 498412"/>
                <a:gd name="connsiteY13" fmla="*/ 102077 h 242454"/>
                <a:gd name="connsiteX14" fmla="*/ 310087 w 498412"/>
                <a:gd name="connsiteY14" fmla="*/ 93927 h 242454"/>
                <a:gd name="connsiteX15" fmla="*/ 425601 w 498412"/>
                <a:gd name="connsiteY15" fmla="*/ 60840 h 242454"/>
                <a:gd name="connsiteX16" fmla="*/ 466204 w 498412"/>
                <a:gd name="connsiteY16" fmla="*/ 30192 h 242454"/>
                <a:gd name="connsiteX17" fmla="*/ 491776 w 498412"/>
                <a:gd name="connsiteY17" fmla="*/ 2912 h 242454"/>
                <a:gd name="connsiteX18" fmla="*/ 498413 w 498412"/>
                <a:gd name="connsiteY18" fmla="*/ 3058 h 2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8412" h="242454">
                  <a:moveTo>
                    <a:pt x="498413" y="3058"/>
                  </a:moveTo>
                  <a:cubicBezTo>
                    <a:pt x="498023" y="8329"/>
                    <a:pt x="497632" y="13649"/>
                    <a:pt x="497291" y="18919"/>
                  </a:cubicBezTo>
                  <a:cubicBezTo>
                    <a:pt x="489092" y="37659"/>
                    <a:pt x="480454" y="51275"/>
                    <a:pt x="472841" y="70259"/>
                  </a:cubicBezTo>
                  <a:cubicBezTo>
                    <a:pt x="463959" y="92415"/>
                    <a:pt x="449562" y="109642"/>
                    <a:pt x="431603" y="125405"/>
                  </a:cubicBezTo>
                  <a:cubicBezTo>
                    <a:pt x="414815" y="140143"/>
                    <a:pt x="396759" y="153466"/>
                    <a:pt x="380947" y="169131"/>
                  </a:cubicBezTo>
                  <a:cubicBezTo>
                    <a:pt x="342345" y="207343"/>
                    <a:pt x="296910" y="231305"/>
                    <a:pt x="242984" y="238722"/>
                  </a:cubicBezTo>
                  <a:cubicBezTo>
                    <a:pt x="230345" y="240479"/>
                    <a:pt x="217607" y="241699"/>
                    <a:pt x="204870" y="242383"/>
                  </a:cubicBezTo>
                  <a:cubicBezTo>
                    <a:pt x="185105" y="243407"/>
                    <a:pt x="169977" y="233305"/>
                    <a:pt x="156263" y="220519"/>
                  </a:cubicBezTo>
                  <a:cubicBezTo>
                    <a:pt x="123420" y="189872"/>
                    <a:pt x="97408" y="153173"/>
                    <a:pt x="67298" y="120134"/>
                  </a:cubicBezTo>
                  <a:cubicBezTo>
                    <a:pt x="43775" y="94269"/>
                    <a:pt x="30501" y="62743"/>
                    <a:pt x="14885" y="32437"/>
                  </a:cubicBezTo>
                  <a:cubicBezTo>
                    <a:pt x="10736" y="24385"/>
                    <a:pt x="5515" y="17016"/>
                    <a:pt x="0" y="8183"/>
                  </a:cubicBezTo>
                  <a:cubicBezTo>
                    <a:pt x="6198" y="8817"/>
                    <a:pt x="9321" y="12233"/>
                    <a:pt x="12737" y="14771"/>
                  </a:cubicBezTo>
                  <a:cubicBezTo>
                    <a:pt x="44166" y="37561"/>
                    <a:pt x="75204" y="60986"/>
                    <a:pt x="107071" y="83093"/>
                  </a:cubicBezTo>
                  <a:cubicBezTo>
                    <a:pt x="123810" y="94708"/>
                    <a:pt x="143965" y="98515"/>
                    <a:pt x="163779" y="102077"/>
                  </a:cubicBezTo>
                  <a:cubicBezTo>
                    <a:pt x="213166" y="110959"/>
                    <a:pt x="261090" y="105103"/>
                    <a:pt x="310087" y="93927"/>
                  </a:cubicBezTo>
                  <a:cubicBezTo>
                    <a:pt x="349421" y="84948"/>
                    <a:pt x="387291" y="72601"/>
                    <a:pt x="425601" y="60840"/>
                  </a:cubicBezTo>
                  <a:cubicBezTo>
                    <a:pt x="443560" y="55325"/>
                    <a:pt x="455272" y="43808"/>
                    <a:pt x="466204" y="30192"/>
                  </a:cubicBezTo>
                  <a:cubicBezTo>
                    <a:pt x="474793" y="19505"/>
                    <a:pt x="483480" y="13795"/>
                    <a:pt x="491776" y="2912"/>
                  </a:cubicBezTo>
                  <a:cubicBezTo>
                    <a:pt x="494558" y="-699"/>
                    <a:pt x="496266" y="-1285"/>
                    <a:pt x="498413" y="3058"/>
                  </a:cubicBezTo>
                  <a:close/>
                </a:path>
              </a:pathLst>
            </a:custGeom>
            <a:solidFill>
              <a:srgbClr val="E8A45A"/>
            </a:solidFill>
            <a:ln w="4877"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id="{36F759EB-9C56-4309-BE3A-034C26B007A1}"/>
                </a:ext>
              </a:extLst>
            </p:cNvPr>
            <p:cNvSpPr/>
            <p:nvPr/>
          </p:nvSpPr>
          <p:spPr>
            <a:xfrm>
              <a:off x="1763422" y="1568695"/>
              <a:ext cx="287881" cy="186687"/>
            </a:xfrm>
            <a:custGeom>
              <a:avLst/>
              <a:gdLst>
                <a:gd name="connsiteX0" fmla="*/ 217851 w 287881"/>
                <a:gd name="connsiteY0" fmla="*/ 178449 h 186687"/>
                <a:gd name="connsiteX1" fmla="*/ 203260 w 287881"/>
                <a:gd name="connsiteY1" fmla="*/ 182549 h 186687"/>
                <a:gd name="connsiteX2" fmla="*/ 0 w 287881"/>
                <a:gd name="connsiteY2" fmla="*/ 30385 h 186687"/>
                <a:gd name="connsiteX3" fmla="*/ 31672 w 287881"/>
                <a:gd name="connsiteY3" fmla="*/ 26041 h 186687"/>
                <a:gd name="connsiteX4" fmla="*/ 175296 w 287881"/>
                <a:gd name="connsiteY4" fmla="*/ 23503 h 186687"/>
                <a:gd name="connsiteX5" fmla="*/ 279537 w 287881"/>
                <a:gd name="connsiteY5" fmla="*/ 1396 h 186687"/>
                <a:gd name="connsiteX6" fmla="*/ 287882 w 287881"/>
                <a:gd name="connsiteY6" fmla="*/ 1055 h 186687"/>
                <a:gd name="connsiteX7" fmla="*/ 217851 w 287881"/>
                <a:gd name="connsiteY7" fmla="*/ 178449 h 18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81" h="186687">
                  <a:moveTo>
                    <a:pt x="217851" y="178449"/>
                  </a:moveTo>
                  <a:cubicBezTo>
                    <a:pt x="214289" y="186843"/>
                    <a:pt x="212776" y="189869"/>
                    <a:pt x="203260" y="182549"/>
                  </a:cubicBezTo>
                  <a:cubicBezTo>
                    <a:pt x="162071" y="150925"/>
                    <a:pt x="21131" y="49271"/>
                    <a:pt x="0" y="30385"/>
                  </a:cubicBezTo>
                  <a:cubicBezTo>
                    <a:pt x="9760" y="20624"/>
                    <a:pt x="22790" y="25553"/>
                    <a:pt x="31672" y="26041"/>
                  </a:cubicBezTo>
                  <a:cubicBezTo>
                    <a:pt x="79596" y="28725"/>
                    <a:pt x="127470" y="24919"/>
                    <a:pt x="175296" y="23503"/>
                  </a:cubicBezTo>
                  <a:cubicBezTo>
                    <a:pt x="211165" y="22430"/>
                    <a:pt x="247328" y="20526"/>
                    <a:pt x="279537" y="1396"/>
                  </a:cubicBezTo>
                  <a:cubicBezTo>
                    <a:pt x="282172" y="-165"/>
                    <a:pt x="285393" y="-605"/>
                    <a:pt x="287882" y="1055"/>
                  </a:cubicBezTo>
                  <a:cubicBezTo>
                    <a:pt x="284026" y="15695"/>
                    <a:pt x="236884" y="133991"/>
                    <a:pt x="217851" y="178449"/>
                  </a:cubicBezTo>
                  <a:close/>
                </a:path>
              </a:pathLst>
            </a:custGeom>
            <a:solidFill>
              <a:srgbClr val="FEFEFE"/>
            </a:solidFill>
            <a:ln w="4877"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DAEA6254-C51A-4535-8210-CADD15D5926E}"/>
                </a:ext>
              </a:extLst>
            </p:cNvPr>
            <p:cNvSpPr/>
            <p:nvPr/>
          </p:nvSpPr>
          <p:spPr>
            <a:xfrm>
              <a:off x="919858" y="1469358"/>
              <a:ext cx="1731441" cy="2382437"/>
            </a:xfrm>
            <a:custGeom>
              <a:avLst/>
              <a:gdLst>
                <a:gd name="connsiteX0" fmla="*/ 1730147 w 1731441"/>
                <a:gd name="connsiteY0" fmla="*/ 1399399 h 2382437"/>
                <a:gd name="connsiteX1" fmla="*/ 1722046 w 1731441"/>
                <a:gd name="connsiteY1" fmla="*/ 1102147 h 2382437"/>
                <a:gd name="connsiteX2" fmla="*/ 1703257 w 1731441"/>
                <a:gd name="connsiteY2" fmla="*/ 858772 h 2382437"/>
                <a:gd name="connsiteX3" fmla="*/ 1679490 w 1731441"/>
                <a:gd name="connsiteY3" fmla="*/ 612470 h 2382437"/>
                <a:gd name="connsiteX4" fmla="*/ 1620147 w 1731441"/>
                <a:gd name="connsiteY4" fmla="*/ 405257 h 2382437"/>
                <a:gd name="connsiteX5" fmla="*/ 1558706 w 1731441"/>
                <a:gd name="connsiteY5" fmla="*/ 203657 h 2382437"/>
                <a:gd name="connsiteX6" fmla="*/ 1531670 w 1731441"/>
                <a:gd name="connsiteY6" fmla="*/ 134602 h 2382437"/>
                <a:gd name="connsiteX7" fmla="*/ 1341343 w 1731441"/>
                <a:gd name="connsiteY7" fmla="*/ 56519 h 2382437"/>
                <a:gd name="connsiteX8" fmla="*/ 1352762 w 1731441"/>
                <a:gd name="connsiteY8" fmla="*/ 101612 h 2382437"/>
                <a:gd name="connsiteX9" fmla="*/ 1416107 w 1731441"/>
                <a:gd name="connsiteY9" fmla="*/ 241283 h 2382437"/>
                <a:gd name="connsiteX10" fmla="*/ 1553923 w 1731441"/>
                <a:gd name="connsiteY10" fmla="*/ 554542 h 2382437"/>
                <a:gd name="connsiteX11" fmla="*/ 1582960 w 1731441"/>
                <a:gd name="connsiteY11" fmla="*/ 744137 h 2382437"/>
                <a:gd name="connsiteX12" fmla="*/ 1638448 w 1731441"/>
                <a:gd name="connsiteY12" fmla="*/ 1338982 h 2382437"/>
                <a:gd name="connsiteX13" fmla="*/ 1634154 w 1731441"/>
                <a:gd name="connsiteY13" fmla="*/ 1668638 h 2382437"/>
                <a:gd name="connsiteX14" fmla="*/ 1613461 w 1731441"/>
                <a:gd name="connsiteY14" fmla="*/ 1688159 h 2382437"/>
                <a:gd name="connsiteX15" fmla="*/ 1316844 w 1731441"/>
                <a:gd name="connsiteY15" fmla="*/ 1698945 h 2382437"/>
                <a:gd name="connsiteX16" fmla="*/ 1013882 w 1731441"/>
                <a:gd name="connsiteY16" fmla="*/ 1697724 h 2382437"/>
                <a:gd name="connsiteX17" fmla="*/ 653871 w 1731441"/>
                <a:gd name="connsiteY17" fmla="*/ 1677374 h 2382437"/>
                <a:gd name="connsiteX18" fmla="*/ 642501 w 1731441"/>
                <a:gd name="connsiteY18" fmla="*/ 1632818 h 2382437"/>
                <a:gd name="connsiteX19" fmla="*/ 682176 w 1731441"/>
                <a:gd name="connsiteY19" fmla="*/ 894837 h 2382437"/>
                <a:gd name="connsiteX20" fmla="*/ 677735 w 1731441"/>
                <a:gd name="connsiteY20" fmla="*/ 691626 h 2382437"/>
                <a:gd name="connsiteX21" fmla="*/ 645966 w 1731441"/>
                <a:gd name="connsiteY21" fmla="*/ 579724 h 2382437"/>
                <a:gd name="connsiteX22" fmla="*/ 605997 w 1731441"/>
                <a:gd name="connsiteY22" fmla="*/ 453083 h 2382437"/>
                <a:gd name="connsiteX23" fmla="*/ 527279 w 1731441"/>
                <a:gd name="connsiteY23" fmla="*/ 194824 h 2382437"/>
                <a:gd name="connsiteX24" fmla="*/ 472621 w 1731441"/>
                <a:gd name="connsiteY24" fmla="*/ 21187 h 2382437"/>
                <a:gd name="connsiteX25" fmla="*/ 433629 w 1731441"/>
                <a:gd name="connsiteY25" fmla="*/ 7717 h 2382437"/>
                <a:gd name="connsiteX26" fmla="*/ 326265 w 1731441"/>
                <a:gd name="connsiteY26" fmla="*/ 61399 h 2382437"/>
                <a:gd name="connsiteX27" fmla="*/ 292152 w 1731441"/>
                <a:gd name="connsiteY27" fmla="*/ 94780 h 2382437"/>
                <a:gd name="connsiteX28" fmla="*/ 366575 w 1731441"/>
                <a:gd name="connsiteY28" fmla="*/ 203218 h 2382437"/>
                <a:gd name="connsiteX29" fmla="*/ 425528 w 1731441"/>
                <a:gd name="connsiteY29" fmla="*/ 322782 h 2382437"/>
                <a:gd name="connsiteX30" fmla="*/ 434312 w 1731441"/>
                <a:gd name="connsiteY30" fmla="*/ 420825 h 2382437"/>
                <a:gd name="connsiteX31" fmla="*/ 432360 w 1731441"/>
                <a:gd name="connsiteY31" fmla="*/ 849842 h 2382437"/>
                <a:gd name="connsiteX32" fmla="*/ 442462 w 1731441"/>
                <a:gd name="connsiteY32" fmla="*/ 1626962 h 2382437"/>
                <a:gd name="connsiteX33" fmla="*/ 407129 w 1731441"/>
                <a:gd name="connsiteY33" fmla="*/ 1657610 h 2382437"/>
                <a:gd name="connsiteX34" fmla="*/ 105388 w 1731441"/>
                <a:gd name="connsiteY34" fmla="*/ 1611443 h 2382437"/>
                <a:gd name="connsiteX35" fmla="*/ 96311 w 1731441"/>
                <a:gd name="connsiteY35" fmla="*/ 1614810 h 2382437"/>
                <a:gd name="connsiteX36" fmla="*/ 17837 w 1731441"/>
                <a:gd name="connsiteY36" fmla="*/ 1900057 h 2382437"/>
                <a:gd name="connsiteX37" fmla="*/ 12762 w 1731441"/>
                <a:gd name="connsiteY37" fmla="*/ 1961498 h 2382437"/>
                <a:gd name="connsiteX38" fmla="*/ 73 w 1731441"/>
                <a:gd name="connsiteY38" fmla="*/ 2193063 h 2382437"/>
                <a:gd name="connsiteX39" fmla="*/ 9297 w 1731441"/>
                <a:gd name="connsiteY39" fmla="*/ 2206093 h 2382437"/>
                <a:gd name="connsiteX40" fmla="*/ 296349 w 1731441"/>
                <a:gd name="connsiteY40" fmla="*/ 2293741 h 2382437"/>
                <a:gd name="connsiteX41" fmla="*/ 840197 w 1731441"/>
                <a:gd name="connsiteY41" fmla="*/ 2380364 h 2382437"/>
                <a:gd name="connsiteX42" fmla="*/ 1139937 w 1731441"/>
                <a:gd name="connsiteY42" fmla="*/ 2377729 h 2382437"/>
                <a:gd name="connsiteX43" fmla="*/ 1434408 w 1731441"/>
                <a:gd name="connsiteY43" fmla="*/ 2346691 h 2382437"/>
                <a:gd name="connsiteX44" fmla="*/ 1694424 w 1731441"/>
                <a:gd name="connsiteY44" fmla="*/ 2270951 h 2382437"/>
                <a:gd name="connsiteX45" fmla="*/ 1717361 w 1731441"/>
                <a:gd name="connsiteY45" fmla="*/ 2247867 h 2382437"/>
                <a:gd name="connsiteX46" fmla="*/ 1705648 w 1731441"/>
                <a:gd name="connsiteY46" fmla="*/ 1859112 h 2382437"/>
                <a:gd name="connsiteX47" fmla="*/ 1730147 w 1731441"/>
                <a:gd name="connsiteY47" fmla="*/ 1399399 h 2382437"/>
                <a:gd name="connsiteX48" fmla="*/ 1654748 w 1731441"/>
                <a:gd name="connsiteY48" fmla="*/ 2084333 h 2382437"/>
                <a:gd name="connsiteX49" fmla="*/ 1458467 w 1731441"/>
                <a:gd name="connsiteY49" fmla="*/ 2135526 h 2382437"/>
                <a:gd name="connsiteX50" fmla="*/ 911887 w 1731441"/>
                <a:gd name="connsiteY50" fmla="*/ 2159927 h 2382437"/>
                <a:gd name="connsiteX51" fmla="*/ 413962 w 1731441"/>
                <a:gd name="connsiteY51" fmla="*/ 2109954 h 2382437"/>
                <a:gd name="connsiteX52" fmla="*/ 79962 w 1731441"/>
                <a:gd name="connsiteY52" fmla="*/ 2017962 h 2382437"/>
                <a:gd name="connsiteX53" fmla="*/ 70543 w 1731441"/>
                <a:gd name="connsiteY53" fmla="*/ 2005176 h 2382437"/>
                <a:gd name="connsiteX54" fmla="*/ 81865 w 1731441"/>
                <a:gd name="connsiteY54" fmla="*/ 1830368 h 2382437"/>
                <a:gd name="connsiteX55" fmla="*/ 99532 w 1731441"/>
                <a:gd name="connsiteY55" fmla="*/ 1818753 h 2382437"/>
                <a:gd name="connsiteX56" fmla="*/ 355546 w 1731441"/>
                <a:gd name="connsiteY56" fmla="*/ 1901228 h 2382437"/>
                <a:gd name="connsiteX57" fmla="*/ 813307 w 1731441"/>
                <a:gd name="connsiteY57" fmla="*/ 1949005 h 2382437"/>
                <a:gd name="connsiteX58" fmla="*/ 1105825 w 1731441"/>
                <a:gd name="connsiteY58" fmla="*/ 1957301 h 2382437"/>
                <a:gd name="connsiteX59" fmla="*/ 1618488 w 1731441"/>
                <a:gd name="connsiteY59" fmla="*/ 1911916 h 2382437"/>
                <a:gd name="connsiteX60" fmla="*/ 1662459 w 1731441"/>
                <a:gd name="connsiteY60" fmla="*/ 1931193 h 2382437"/>
                <a:gd name="connsiteX61" fmla="*/ 1665435 w 1731441"/>
                <a:gd name="connsiteY61" fmla="*/ 2069497 h 2382437"/>
                <a:gd name="connsiteX62" fmla="*/ 1654748 w 1731441"/>
                <a:gd name="connsiteY62" fmla="*/ 2084333 h 238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31441" h="2382437">
                  <a:moveTo>
                    <a:pt x="1730147" y="1399399"/>
                  </a:moveTo>
                  <a:cubicBezTo>
                    <a:pt x="1733563" y="1300478"/>
                    <a:pt x="1730000" y="1202191"/>
                    <a:pt x="1722046" y="1102147"/>
                  </a:cubicBezTo>
                  <a:cubicBezTo>
                    <a:pt x="1715555" y="1020892"/>
                    <a:pt x="1706966" y="940271"/>
                    <a:pt x="1703257" y="858772"/>
                  </a:cubicBezTo>
                  <a:cubicBezTo>
                    <a:pt x="1699499" y="776395"/>
                    <a:pt x="1695595" y="693578"/>
                    <a:pt x="1679490" y="612470"/>
                  </a:cubicBezTo>
                  <a:cubicBezTo>
                    <a:pt x="1665435" y="541902"/>
                    <a:pt x="1642303" y="473580"/>
                    <a:pt x="1620147" y="405257"/>
                  </a:cubicBezTo>
                  <a:cubicBezTo>
                    <a:pt x="1598431" y="338399"/>
                    <a:pt x="1579691" y="270759"/>
                    <a:pt x="1558706" y="203657"/>
                  </a:cubicBezTo>
                  <a:cubicBezTo>
                    <a:pt x="1552215" y="182965"/>
                    <a:pt x="1551093" y="149828"/>
                    <a:pt x="1531670" y="134602"/>
                  </a:cubicBezTo>
                  <a:cubicBezTo>
                    <a:pt x="1514979" y="121523"/>
                    <a:pt x="1358179" y="55592"/>
                    <a:pt x="1341343" y="56519"/>
                  </a:cubicBezTo>
                  <a:cubicBezTo>
                    <a:pt x="1326165" y="57349"/>
                    <a:pt x="1345832" y="86679"/>
                    <a:pt x="1352762" y="101612"/>
                  </a:cubicBezTo>
                  <a:cubicBezTo>
                    <a:pt x="1374333" y="147974"/>
                    <a:pt x="1394732" y="194824"/>
                    <a:pt x="1416107" y="241283"/>
                  </a:cubicBezTo>
                  <a:cubicBezTo>
                    <a:pt x="1439532" y="292232"/>
                    <a:pt x="1537916" y="498566"/>
                    <a:pt x="1553923" y="554542"/>
                  </a:cubicBezTo>
                  <a:cubicBezTo>
                    <a:pt x="1571492" y="616130"/>
                    <a:pt x="1577251" y="680353"/>
                    <a:pt x="1582960" y="744137"/>
                  </a:cubicBezTo>
                  <a:cubicBezTo>
                    <a:pt x="1582960" y="792939"/>
                    <a:pt x="1631762" y="1240012"/>
                    <a:pt x="1638448" y="1338982"/>
                  </a:cubicBezTo>
                  <a:cubicBezTo>
                    <a:pt x="1638741" y="1343033"/>
                    <a:pt x="1634251" y="1667272"/>
                    <a:pt x="1634154" y="1668638"/>
                  </a:cubicBezTo>
                  <a:cubicBezTo>
                    <a:pt x="1633031" y="1683377"/>
                    <a:pt x="1628493" y="1688062"/>
                    <a:pt x="1613461" y="1688159"/>
                  </a:cubicBezTo>
                  <a:cubicBezTo>
                    <a:pt x="1514589" y="1688940"/>
                    <a:pt x="1415814" y="1696700"/>
                    <a:pt x="1316844" y="1698945"/>
                  </a:cubicBezTo>
                  <a:cubicBezTo>
                    <a:pt x="1215873" y="1701190"/>
                    <a:pt x="1114853" y="1700799"/>
                    <a:pt x="1013882" y="1697724"/>
                  </a:cubicBezTo>
                  <a:cubicBezTo>
                    <a:pt x="910325" y="1694601"/>
                    <a:pt x="670074" y="1680546"/>
                    <a:pt x="653871" y="1677374"/>
                  </a:cubicBezTo>
                  <a:cubicBezTo>
                    <a:pt x="634595" y="1673568"/>
                    <a:pt x="641769" y="1646678"/>
                    <a:pt x="642501" y="1632818"/>
                  </a:cubicBezTo>
                  <a:cubicBezTo>
                    <a:pt x="643867" y="1607490"/>
                    <a:pt x="678467" y="963696"/>
                    <a:pt x="682176" y="894837"/>
                  </a:cubicBezTo>
                  <a:cubicBezTo>
                    <a:pt x="685837" y="826612"/>
                    <a:pt x="689985" y="759314"/>
                    <a:pt x="677735" y="691626"/>
                  </a:cubicBezTo>
                  <a:cubicBezTo>
                    <a:pt x="670757" y="653268"/>
                    <a:pt x="656897" y="616911"/>
                    <a:pt x="645966" y="579724"/>
                  </a:cubicBezTo>
                  <a:cubicBezTo>
                    <a:pt x="633472" y="537266"/>
                    <a:pt x="618051" y="495638"/>
                    <a:pt x="605997" y="453083"/>
                  </a:cubicBezTo>
                  <a:cubicBezTo>
                    <a:pt x="581450" y="366460"/>
                    <a:pt x="551534" y="281496"/>
                    <a:pt x="527279" y="194824"/>
                  </a:cubicBezTo>
                  <a:cubicBezTo>
                    <a:pt x="510931" y="136359"/>
                    <a:pt x="491898" y="78724"/>
                    <a:pt x="472621" y="21187"/>
                  </a:cubicBezTo>
                  <a:cubicBezTo>
                    <a:pt x="462763" y="-8192"/>
                    <a:pt x="451539" y="-1164"/>
                    <a:pt x="433629" y="7717"/>
                  </a:cubicBezTo>
                  <a:cubicBezTo>
                    <a:pt x="408740" y="20016"/>
                    <a:pt x="350471" y="52615"/>
                    <a:pt x="326265" y="61399"/>
                  </a:cubicBezTo>
                  <a:cubicBezTo>
                    <a:pt x="316846" y="64816"/>
                    <a:pt x="280001" y="74918"/>
                    <a:pt x="292152" y="94780"/>
                  </a:cubicBezTo>
                  <a:cubicBezTo>
                    <a:pt x="315040" y="132260"/>
                    <a:pt x="340857" y="167739"/>
                    <a:pt x="366575" y="203218"/>
                  </a:cubicBezTo>
                  <a:cubicBezTo>
                    <a:pt x="393221" y="239917"/>
                    <a:pt x="415426" y="278275"/>
                    <a:pt x="425528" y="322782"/>
                  </a:cubicBezTo>
                  <a:cubicBezTo>
                    <a:pt x="432848" y="355040"/>
                    <a:pt x="434507" y="388030"/>
                    <a:pt x="434312" y="420825"/>
                  </a:cubicBezTo>
                  <a:cubicBezTo>
                    <a:pt x="433482" y="563814"/>
                    <a:pt x="436508" y="706804"/>
                    <a:pt x="432360" y="849842"/>
                  </a:cubicBezTo>
                  <a:cubicBezTo>
                    <a:pt x="426650" y="1048563"/>
                    <a:pt x="439339" y="1567277"/>
                    <a:pt x="442462" y="1626962"/>
                  </a:cubicBezTo>
                  <a:cubicBezTo>
                    <a:pt x="443877" y="1653608"/>
                    <a:pt x="434214" y="1660879"/>
                    <a:pt x="407129" y="1657610"/>
                  </a:cubicBezTo>
                  <a:cubicBezTo>
                    <a:pt x="354667" y="1651314"/>
                    <a:pt x="129545" y="1606807"/>
                    <a:pt x="105388" y="1611443"/>
                  </a:cubicBezTo>
                  <a:cubicBezTo>
                    <a:pt x="102167" y="1612077"/>
                    <a:pt x="98897" y="1612858"/>
                    <a:pt x="96311" y="1614810"/>
                  </a:cubicBezTo>
                  <a:cubicBezTo>
                    <a:pt x="88063" y="1621057"/>
                    <a:pt x="64931" y="1708949"/>
                    <a:pt x="17837" y="1900057"/>
                  </a:cubicBezTo>
                  <a:cubicBezTo>
                    <a:pt x="12908" y="1920017"/>
                    <a:pt x="13689" y="1940953"/>
                    <a:pt x="12762" y="1961498"/>
                  </a:cubicBezTo>
                  <a:cubicBezTo>
                    <a:pt x="9346" y="2038654"/>
                    <a:pt x="2855" y="2116151"/>
                    <a:pt x="73" y="2193063"/>
                  </a:cubicBezTo>
                  <a:cubicBezTo>
                    <a:pt x="-171" y="2199603"/>
                    <a:pt x="-366" y="2206386"/>
                    <a:pt x="9297" y="2206093"/>
                  </a:cubicBezTo>
                  <a:cubicBezTo>
                    <a:pt x="14519" y="2212242"/>
                    <a:pt x="206896" y="2269633"/>
                    <a:pt x="296349" y="2293741"/>
                  </a:cubicBezTo>
                  <a:cubicBezTo>
                    <a:pt x="381801" y="2316824"/>
                    <a:pt x="790272" y="2378656"/>
                    <a:pt x="840197" y="2380364"/>
                  </a:cubicBezTo>
                  <a:cubicBezTo>
                    <a:pt x="940094" y="2383829"/>
                    <a:pt x="1040138" y="2382951"/>
                    <a:pt x="1139937" y="2377729"/>
                  </a:cubicBezTo>
                  <a:cubicBezTo>
                    <a:pt x="1238664" y="2372556"/>
                    <a:pt x="1336511" y="2360112"/>
                    <a:pt x="1434408" y="2346691"/>
                  </a:cubicBezTo>
                  <a:cubicBezTo>
                    <a:pt x="1525521" y="2334198"/>
                    <a:pt x="1611997" y="2313164"/>
                    <a:pt x="1694424" y="2270951"/>
                  </a:cubicBezTo>
                  <a:cubicBezTo>
                    <a:pt x="1707063" y="2264460"/>
                    <a:pt x="1716970" y="2262898"/>
                    <a:pt x="1717361" y="2247867"/>
                  </a:cubicBezTo>
                  <a:cubicBezTo>
                    <a:pt x="1719264" y="2180228"/>
                    <a:pt x="1704623" y="1921237"/>
                    <a:pt x="1705648" y="1859112"/>
                  </a:cubicBezTo>
                  <a:cubicBezTo>
                    <a:pt x="1707454" y="1751894"/>
                    <a:pt x="1728585" y="1445126"/>
                    <a:pt x="1730147" y="1399399"/>
                  </a:cubicBezTo>
                  <a:close/>
                  <a:moveTo>
                    <a:pt x="1654748" y="2084333"/>
                  </a:moveTo>
                  <a:cubicBezTo>
                    <a:pt x="1589353" y="2101316"/>
                    <a:pt x="1525130" y="2121471"/>
                    <a:pt x="1458467" y="2135526"/>
                  </a:cubicBezTo>
                  <a:cubicBezTo>
                    <a:pt x="1365744" y="2155046"/>
                    <a:pt x="993288" y="2163440"/>
                    <a:pt x="911887" y="2159927"/>
                  </a:cubicBezTo>
                  <a:cubicBezTo>
                    <a:pt x="835512" y="2156657"/>
                    <a:pt x="501805" y="2123520"/>
                    <a:pt x="413962" y="2109954"/>
                  </a:cubicBezTo>
                  <a:cubicBezTo>
                    <a:pt x="356717" y="2101120"/>
                    <a:pt x="121297" y="2037922"/>
                    <a:pt x="79962" y="2017962"/>
                  </a:cubicBezTo>
                  <a:cubicBezTo>
                    <a:pt x="73276" y="2014741"/>
                    <a:pt x="70592" y="2012008"/>
                    <a:pt x="70543" y="2005176"/>
                  </a:cubicBezTo>
                  <a:cubicBezTo>
                    <a:pt x="70494" y="1991902"/>
                    <a:pt x="80987" y="1875607"/>
                    <a:pt x="81865" y="1830368"/>
                  </a:cubicBezTo>
                  <a:cubicBezTo>
                    <a:pt x="82158" y="1814654"/>
                    <a:pt x="85818" y="1812994"/>
                    <a:pt x="99532" y="1818753"/>
                  </a:cubicBezTo>
                  <a:cubicBezTo>
                    <a:pt x="181421" y="1853012"/>
                    <a:pt x="267166" y="1884099"/>
                    <a:pt x="355546" y="1901228"/>
                  </a:cubicBezTo>
                  <a:cubicBezTo>
                    <a:pt x="416255" y="1912989"/>
                    <a:pt x="718436" y="1944076"/>
                    <a:pt x="813307" y="1949005"/>
                  </a:cubicBezTo>
                  <a:cubicBezTo>
                    <a:pt x="910667" y="1954032"/>
                    <a:pt x="1008368" y="1956081"/>
                    <a:pt x="1105825" y="1957301"/>
                  </a:cubicBezTo>
                  <a:cubicBezTo>
                    <a:pt x="1302301" y="1959790"/>
                    <a:pt x="1507269" y="1935389"/>
                    <a:pt x="1618488" y="1911916"/>
                  </a:cubicBezTo>
                  <a:cubicBezTo>
                    <a:pt x="1641083" y="1907133"/>
                    <a:pt x="1662019" y="1902302"/>
                    <a:pt x="1662459" y="1931193"/>
                  </a:cubicBezTo>
                  <a:cubicBezTo>
                    <a:pt x="1662898" y="1960425"/>
                    <a:pt x="1664557" y="2052611"/>
                    <a:pt x="1665435" y="2069497"/>
                  </a:cubicBezTo>
                  <a:cubicBezTo>
                    <a:pt x="1665777" y="2077305"/>
                    <a:pt x="1663191" y="2082136"/>
                    <a:pt x="1654748" y="2084333"/>
                  </a:cubicBezTo>
                  <a:close/>
                </a:path>
              </a:pathLst>
            </a:custGeom>
            <a:solidFill>
              <a:schemeClr val="accent1"/>
            </a:solidFill>
            <a:ln w="4877"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FFD3B64B-8FF6-4E46-82B5-799DA2C65DA7}"/>
                </a:ext>
              </a:extLst>
            </p:cNvPr>
            <p:cNvSpPr/>
            <p:nvPr/>
          </p:nvSpPr>
          <p:spPr>
            <a:xfrm>
              <a:off x="3440774" y="2090694"/>
              <a:ext cx="168786" cy="1003050"/>
            </a:xfrm>
            <a:custGeom>
              <a:avLst/>
              <a:gdLst>
                <a:gd name="connsiteX0" fmla="*/ 114553 w 168786"/>
                <a:gd name="connsiteY0" fmla="*/ 1003039 h 1003050"/>
                <a:gd name="connsiteX1" fmla="*/ 20561 w 168786"/>
                <a:gd name="connsiteY1" fmla="*/ 999867 h 1003050"/>
                <a:gd name="connsiteX2" fmla="*/ 15 w 168786"/>
                <a:gd name="connsiteY2" fmla="*/ 977857 h 1003050"/>
                <a:gd name="connsiteX3" fmla="*/ 32224 w 168786"/>
                <a:gd name="connsiteY3" fmla="*/ 20561 h 1003050"/>
                <a:gd name="connsiteX4" fmla="*/ 54234 w 168786"/>
                <a:gd name="connsiteY4" fmla="*/ 15 h 1003050"/>
                <a:gd name="connsiteX5" fmla="*/ 148226 w 168786"/>
                <a:gd name="connsiteY5" fmla="*/ 3187 h 1003050"/>
                <a:gd name="connsiteX6" fmla="*/ 168772 w 168786"/>
                <a:gd name="connsiteY6" fmla="*/ 25197 h 1003050"/>
                <a:gd name="connsiteX7" fmla="*/ 136563 w 168786"/>
                <a:gd name="connsiteY7" fmla="*/ 982493 h 1003050"/>
                <a:gd name="connsiteX8" fmla="*/ 114553 w 168786"/>
                <a:gd name="connsiteY8" fmla="*/ 1003039 h 100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86" h="1003050">
                  <a:moveTo>
                    <a:pt x="114553" y="1003039"/>
                  </a:moveTo>
                  <a:lnTo>
                    <a:pt x="20561" y="999867"/>
                  </a:lnTo>
                  <a:cubicBezTo>
                    <a:pt x="8800" y="999476"/>
                    <a:pt x="-424" y="989618"/>
                    <a:pt x="15" y="977857"/>
                  </a:cubicBezTo>
                  <a:lnTo>
                    <a:pt x="32224" y="20561"/>
                  </a:lnTo>
                  <a:cubicBezTo>
                    <a:pt x="32615" y="8799"/>
                    <a:pt x="42473" y="-424"/>
                    <a:pt x="54234" y="15"/>
                  </a:cubicBezTo>
                  <a:lnTo>
                    <a:pt x="148226" y="3187"/>
                  </a:lnTo>
                  <a:cubicBezTo>
                    <a:pt x="159988" y="3578"/>
                    <a:pt x="169211" y="13436"/>
                    <a:pt x="168772" y="25197"/>
                  </a:cubicBezTo>
                  <a:lnTo>
                    <a:pt x="136563" y="982493"/>
                  </a:lnTo>
                  <a:cubicBezTo>
                    <a:pt x="136172" y="994254"/>
                    <a:pt x="126314" y="1003429"/>
                    <a:pt x="114553" y="1003039"/>
                  </a:cubicBezTo>
                  <a:close/>
                </a:path>
              </a:pathLst>
            </a:custGeom>
            <a:solidFill>
              <a:srgbClr val="CFC5AA"/>
            </a:solidFill>
            <a:ln w="4877"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7A871D54-D7B8-4D9D-BA5F-DF05AD8FD817}"/>
                </a:ext>
              </a:extLst>
            </p:cNvPr>
            <p:cNvSpPr/>
            <p:nvPr/>
          </p:nvSpPr>
          <p:spPr>
            <a:xfrm>
              <a:off x="3448509" y="2418299"/>
              <a:ext cx="244534" cy="333988"/>
            </a:xfrm>
            <a:custGeom>
              <a:avLst/>
              <a:gdLst>
                <a:gd name="connsiteX0" fmla="*/ 243414 w 244534"/>
                <a:gd name="connsiteY0" fmla="*/ 71316 h 333988"/>
                <a:gd name="connsiteX1" fmla="*/ 232921 w 244534"/>
                <a:gd name="connsiteY1" fmla="*/ 45939 h 333988"/>
                <a:gd name="connsiteX2" fmla="*/ 227651 w 244534"/>
                <a:gd name="connsiteY2" fmla="*/ 22270 h 333988"/>
                <a:gd name="connsiteX3" fmla="*/ 199346 w 244534"/>
                <a:gd name="connsiteY3" fmla="*/ 163 h 333988"/>
                <a:gd name="connsiteX4" fmla="*/ 166502 w 244534"/>
                <a:gd name="connsiteY4" fmla="*/ 163 h 333988"/>
                <a:gd name="connsiteX5" fmla="*/ 149470 w 244534"/>
                <a:gd name="connsiteY5" fmla="*/ 15585 h 333988"/>
                <a:gd name="connsiteX6" fmla="*/ 144346 w 244534"/>
                <a:gd name="connsiteY6" fmla="*/ 61263 h 333988"/>
                <a:gd name="connsiteX7" fmla="*/ 132780 w 244534"/>
                <a:gd name="connsiteY7" fmla="*/ 71121 h 333988"/>
                <a:gd name="connsiteX8" fmla="*/ 101010 w 244534"/>
                <a:gd name="connsiteY8" fmla="*/ 77319 h 333988"/>
                <a:gd name="connsiteX9" fmla="*/ 71631 w 244534"/>
                <a:gd name="connsiteY9" fmla="*/ 82248 h 333988"/>
                <a:gd name="connsiteX10" fmla="*/ 42155 w 244534"/>
                <a:gd name="connsiteY10" fmla="*/ 86494 h 333988"/>
                <a:gd name="connsiteX11" fmla="*/ 38056 w 244534"/>
                <a:gd name="connsiteY11" fmla="*/ 87762 h 333988"/>
                <a:gd name="connsiteX12" fmla="*/ 1454 w 244534"/>
                <a:gd name="connsiteY12" fmla="*/ 165699 h 333988"/>
                <a:gd name="connsiteX13" fmla="*/ 62505 w 244534"/>
                <a:gd name="connsiteY13" fmla="*/ 312836 h 333988"/>
                <a:gd name="connsiteX14" fmla="*/ 110965 w 244534"/>
                <a:gd name="connsiteY14" fmla="*/ 331576 h 333988"/>
                <a:gd name="connsiteX15" fmla="*/ 112137 w 244534"/>
                <a:gd name="connsiteY15" fmla="*/ 333040 h 333988"/>
                <a:gd name="connsiteX16" fmla="*/ 112820 w 244534"/>
                <a:gd name="connsiteY16" fmla="*/ 332894 h 333988"/>
                <a:gd name="connsiteX17" fmla="*/ 160451 w 244534"/>
                <a:gd name="connsiteY17" fmla="*/ 323280 h 333988"/>
                <a:gd name="connsiteX18" fmla="*/ 199248 w 244534"/>
                <a:gd name="connsiteY18" fmla="*/ 295902 h 333988"/>
                <a:gd name="connsiteX19" fmla="*/ 215645 w 244534"/>
                <a:gd name="connsiteY19" fmla="*/ 252176 h 333988"/>
                <a:gd name="connsiteX20" fmla="*/ 232433 w 244534"/>
                <a:gd name="connsiteY20" fmla="*/ 197518 h 333988"/>
                <a:gd name="connsiteX21" fmla="*/ 243414 w 244534"/>
                <a:gd name="connsiteY21" fmla="*/ 71316 h 33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534" h="333988">
                  <a:moveTo>
                    <a:pt x="243414" y="71316"/>
                  </a:moveTo>
                  <a:cubicBezTo>
                    <a:pt x="235068" y="64923"/>
                    <a:pt x="235117" y="54675"/>
                    <a:pt x="232921" y="45939"/>
                  </a:cubicBezTo>
                  <a:cubicBezTo>
                    <a:pt x="230969" y="38180"/>
                    <a:pt x="230628" y="30176"/>
                    <a:pt x="227651" y="22270"/>
                  </a:cubicBezTo>
                  <a:cubicBezTo>
                    <a:pt x="222136" y="7679"/>
                    <a:pt x="214816" y="700"/>
                    <a:pt x="199346" y="163"/>
                  </a:cubicBezTo>
                  <a:cubicBezTo>
                    <a:pt x="188414" y="-227"/>
                    <a:pt x="177434" y="212"/>
                    <a:pt x="166502" y="163"/>
                  </a:cubicBezTo>
                  <a:cubicBezTo>
                    <a:pt x="156058" y="114"/>
                    <a:pt x="151764" y="5287"/>
                    <a:pt x="149470" y="15585"/>
                  </a:cubicBezTo>
                  <a:cubicBezTo>
                    <a:pt x="146152" y="30762"/>
                    <a:pt x="143712" y="45744"/>
                    <a:pt x="144346" y="61263"/>
                  </a:cubicBezTo>
                  <a:cubicBezTo>
                    <a:pt x="144688" y="69120"/>
                    <a:pt x="139661" y="71707"/>
                    <a:pt x="132780" y="71121"/>
                  </a:cubicBezTo>
                  <a:cubicBezTo>
                    <a:pt x="121556" y="70194"/>
                    <a:pt x="111063" y="72878"/>
                    <a:pt x="101010" y="77319"/>
                  </a:cubicBezTo>
                  <a:cubicBezTo>
                    <a:pt x="91591" y="81516"/>
                    <a:pt x="81782" y="82443"/>
                    <a:pt x="71631" y="82248"/>
                  </a:cubicBezTo>
                  <a:cubicBezTo>
                    <a:pt x="61627" y="82053"/>
                    <a:pt x="51915" y="82443"/>
                    <a:pt x="42155" y="86494"/>
                  </a:cubicBezTo>
                  <a:cubicBezTo>
                    <a:pt x="40837" y="87030"/>
                    <a:pt x="39422" y="87421"/>
                    <a:pt x="38056" y="87762"/>
                  </a:cubicBezTo>
                  <a:cubicBezTo>
                    <a:pt x="8872" y="102305"/>
                    <a:pt x="-4695" y="132172"/>
                    <a:pt x="1454" y="165699"/>
                  </a:cubicBezTo>
                  <a:cubicBezTo>
                    <a:pt x="5944" y="190197"/>
                    <a:pt x="49573" y="293755"/>
                    <a:pt x="62505" y="312836"/>
                  </a:cubicBezTo>
                  <a:cubicBezTo>
                    <a:pt x="75389" y="331918"/>
                    <a:pt x="89932" y="337872"/>
                    <a:pt x="110965" y="331576"/>
                  </a:cubicBezTo>
                  <a:cubicBezTo>
                    <a:pt x="111698" y="331967"/>
                    <a:pt x="112039" y="332455"/>
                    <a:pt x="112137" y="333040"/>
                  </a:cubicBezTo>
                  <a:cubicBezTo>
                    <a:pt x="112381" y="332992"/>
                    <a:pt x="112576" y="332943"/>
                    <a:pt x="112820" y="332894"/>
                  </a:cubicBezTo>
                  <a:cubicBezTo>
                    <a:pt x="128729" y="330015"/>
                    <a:pt x="144639" y="326843"/>
                    <a:pt x="160451" y="323280"/>
                  </a:cubicBezTo>
                  <a:cubicBezTo>
                    <a:pt x="164208" y="321474"/>
                    <a:pt x="197198" y="301075"/>
                    <a:pt x="199248" y="295902"/>
                  </a:cubicBezTo>
                  <a:cubicBezTo>
                    <a:pt x="209057" y="282921"/>
                    <a:pt x="207398" y="265694"/>
                    <a:pt x="215645" y="252176"/>
                  </a:cubicBezTo>
                  <a:cubicBezTo>
                    <a:pt x="219842" y="239536"/>
                    <a:pt x="228675" y="202398"/>
                    <a:pt x="232433" y="197518"/>
                  </a:cubicBezTo>
                  <a:cubicBezTo>
                    <a:pt x="244927" y="156231"/>
                    <a:pt x="245951" y="113920"/>
                    <a:pt x="243414" y="71316"/>
                  </a:cubicBezTo>
                  <a:close/>
                </a:path>
              </a:pathLst>
            </a:custGeom>
            <a:solidFill>
              <a:srgbClr val="FDCA93"/>
            </a:solidFill>
            <a:ln w="4877"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9DB82456-038E-4476-A420-9D39BA3B1622}"/>
                </a:ext>
              </a:extLst>
            </p:cNvPr>
            <p:cNvSpPr/>
            <p:nvPr/>
          </p:nvSpPr>
          <p:spPr>
            <a:xfrm>
              <a:off x="3430860" y="2496887"/>
              <a:ext cx="29010" cy="190522"/>
            </a:xfrm>
            <a:custGeom>
              <a:avLst/>
              <a:gdLst>
                <a:gd name="connsiteX0" fmla="*/ 21105 w 29010"/>
                <a:gd name="connsiteY0" fmla="*/ 190522 h 190522"/>
                <a:gd name="connsiteX1" fmla="*/ 22618 w 29010"/>
                <a:gd name="connsiteY1" fmla="*/ 188961 h 190522"/>
                <a:gd name="connsiteX2" fmla="*/ 25546 w 29010"/>
                <a:gd name="connsiteY2" fmla="*/ 102484 h 190522"/>
                <a:gd name="connsiteX3" fmla="*/ 19055 w 29010"/>
                <a:gd name="connsiteY3" fmla="*/ 86867 h 190522"/>
                <a:gd name="connsiteX4" fmla="*/ 27888 w 29010"/>
                <a:gd name="connsiteY4" fmla="*/ 33868 h 190522"/>
                <a:gd name="connsiteX5" fmla="*/ 29011 w 29010"/>
                <a:gd name="connsiteY5" fmla="*/ 0 h 190522"/>
                <a:gd name="connsiteX6" fmla="*/ 26815 w 29010"/>
                <a:gd name="connsiteY6" fmla="*/ 781 h 190522"/>
                <a:gd name="connsiteX7" fmla="*/ 6513 w 29010"/>
                <a:gd name="connsiteY7" fmla="*/ 58757 h 190522"/>
                <a:gd name="connsiteX8" fmla="*/ 1340 w 29010"/>
                <a:gd name="connsiteY8" fmla="*/ 132204 h 190522"/>
                <a:gd name="connsiteX9" fmla="*/ 21105 w 29010"/>
                <a:gd name="connsiteY9" fmla="*/ 190522 h 19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10" h="190522">
                  <a:moveTo>
                    <a:pt x="21105" y="190522"/>
                  </a:moveTo>
                  <a:cubicBezTo>
                    <a:pt x="21739" y="190425"/>
                    <a:pt x="22227" y="189839"/>
                    <a:pt x="22618" y="188961"/>
                  </a:cubicBezTo>
                  <a:lnTo>
                    <a:pt x="25546" y="102484"/>
                  </a:lnTo>
                  <a:cubicBezTo>
                    <a:pt x="23691" y="97604"/>
                    <a:pt x="21544" y="92431"/>
                    <a:pt x="19055" y="86867"/>
                  </a:cubicBezTo>
                  <a:cubicBezTo>
                    <a:pt x="15444" y="67151"/>
                    <a:pt x="18665" y="48704"/>
                    <a:pt x="27888" y="33868"/>
                  </a:cubicBezTo>
                  <a:lnTo>
                    <a:pt x="29011" y="0"/>
                  </a:lnTo>
                  <a:cubicBezTo>
                    <a:pt x="28279" y="293"/>
                    <a:pt x="27547" y="488"/>
                    <a:pt x="26815" y="781"/>
                  </a:cubicBezTo>
                  <a:cubicBezTo>
                    <a:pt x="15883" y="14250"/>
                    <a:pt x="10808" y="43629"/>
                    <a:pt x="6513" y="58757"/>
                  </a:cubicBezTo>
                  <a:cubicBezTo>
                    <a:pt x="-1442" y="86721"/>
                    <a:pt x="-661" y="102777"/>
                    <a:pt x="1340" y="132204"/>
                  </a:cubicBezTo>
                  <a:cubicBezTo>
                    <a:pt x="2365" y="147674"/>
                    <a:pt x="169" y="181201"/>
                    <a:pt x="21105" y="190522"/>
                  </a:cubicBezTo>
                  <a:close/>
                </a:path>
              </a:pathLst>
            </a:custGeom>
            <a:solidFill>
              <a:srgbClr val="EEBD88"/>
            </a:solidFill>
            <a:ln w="4877" cap="flat">
              <a:noFill/>
              <a:prstDash val="solid"/>
              <a:miter/>
            </a:ln>
          </p:spPr>
          <p:txBody>
            <a:bodyPr rtlCol="0" anchor="ctr"/>
            <a:lstStyle/>
            <a:p>
              <a:endParaRPr lang="ko-KR" altLang="en-US"/>
            </a:p>
          </p:txBody>
        </p:sp>
      </p:grpSp>
      <p:sp>
        <p:nvSpPr>
          <p:cNvPr id="40" name="TextBox 39">
            <a:extLst>
              <a:ext uri="{FF2B5EF4-FFF2-40B4-BE49-F238E27FC236}">
                <a16:creationId xmlns:a16="http://schemas.microsoft.com/office/drawing/2014/main" id="{33503895-DE0F-440E-923E-33A4F68913CA}"/>
              </a:ext>
            </a:extLst>
          </p:cNvPr>
          <p:cNvSpPr txBox="1"/>
          <p:nvPr/>
        </p:nvSpPr>
        <p:spPr>
          <a:xfrm>
            <a:off x="5496796" y="2897564"/>
            <a:ext cx="5946267" cy="2554545"/>
          </a:xfrm>
          <a:prstGeom prst="rect">
            <a:avLst/>
          </a:prstGeom>
          <a:noFill/>
        </p:spPr>
        <p:txBody>
          <a:bodyPr wrap="square" rtlCol="0">
            <a:spAutoFit/>
          </a:bodyPr>
          <a:lstStyle/>
          <a:p>
            <a:r>
              <a:rPr lang="en-US" altLang="ko-KR" sz="1600" dirty="0">
                <a:cs typeface="Arial" pitchFamily="34" charset="0"/>
              </a:rPr>
              <a:t>The primary function as Director is to plan, organize, direct, and control the Community and Technical Services department. It consists of, at this time, 2 advisory services staff and 1 support staff.</a:t>
            </a:r>
          </a:p>
          <a:p>
            <a:endParaRPr lang="en-US" altLang="ko-KR" sz="1600" dirty="0">
              <a:cs typeface="Arial" pitchFamily="34" charset="0"/>
            </a:endParaRPr>
          </a:p>
          <a:p>
            <a:r>
              <a:rPr lang="en-US" altLang="ko-KR" sz="1600" dirty="0">
                <a:cs typeface="Arial" pitchFamily="34" charset="0"/>
              </a:rPr>
              <a:t>In addition, the position performs direct advisory service activities in the social, financial, economic, and governance areas when required, along with other relevant duties as assigned and directed by the CEO. These are identified in quarterly activity reports (new).</a:t>
            </a:r>
          </a:p>
        </p:txBody>
      </p:sp>
      <p:sp>
        <p:nvSpPr>
          <p:cNvPr id="41" name="TextBox 40">
            <a:extLst>
              <a:ext uri="{FF2B5EF4-FFF2-40B4-BE49-F238E27FC236}">
                <a16:creationId xmlns:a16="http://schemas.microsoft.com/office/drawing/2014/main" id="{1DDB65CA-74DC-41FF-9316-2618866E169E}"/>
              </a:ext>
            </a:extLst>
          </p:cNvPr>
          <p:cNvSpPr txBox="1"/>
          <p:nvPr/>
        </p:nvSpPr>
        <p:spPr>
          <a:xfrm>
            <a:off x="5355770" y="1614185"/>
            <a:ext cx="6310991" cy="938719"/>
          </a:xfrm>
          <a:prstGeom prst="rect">
            <a:avLst/>
          </a:prstGeom>
          <a:noFill/>
        </p:spPr>
        <p:txBody>
          <a:bodyPr wrap="square" rtlCol="0" anchor="ctr">
            <a:spAutoFit/>
          </a:bodyPr>
          <a:lstStyle/>
          <a:p>
            <a:pPr>
              <a:lnSpc>
                <a:spcPts val="3300"/>
              </a:lnSpc>
            </a:pPr>
            <a:r>
              <a:rPr lang="en-US" altLang="ko-KR" sz="2800" b="1" dirty="0">
                <a:cs typeface="Arial" pitchFamily="34" charset="0"/>
              </a:rPr>
              <a:t>Director of Technical Advisory Services – Housing &amp; Infrastructure</a:t>
            </a:r>
            <a:endParaRPr lang="ko-KR" altLang="en-US" sz="2800" b="1" dirty="0">
              <a:cs typeface="Arial" pitchFamily="34" charset="0"/>
            </a:endParaRPr>
          </a:p>
        </p:txBody>
      </p:sp>
    </p:spTree>
    <p:extLst>
      <p:ext uri="{BB962C8B-B14F-4D97-AF65-F5344CB8AC3E}">
        <p14:creationId xmlns:p14="http://schemas.microsoft.com/office/powerpoint/2010/main" val="2737942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8D9E15-C651-45CA-9864-8D92DA4FCFF9}"/>
              </a:ext>
            </a:extLst>
          </p:cNvPr>
          <p:cNvSpPr txBox="1"/>
          <p:nvPr/>
        </p:nvSpPr>
        <p:spPr>
          <a:xfrm>
            <a:off x="4420998" y="864066"/>
            <a:ext cx="6501468" cy="7294305"/>
          </a:xfrm>
          <a:prstGeom prst="rect">
            <a:avLst/>
          </a:prstGeom>
          <a:noFill/>
        </p:spPr>
        <p:txBody>
          <a:bodyPr wrap="square" rtlCol="0">
            <a:spAutoFit/>
          </a:bodyPr>
          <a:lstStyle/>
          <a:p>
            <a:r>
              <a:rPr lang="en-US" dirty="0">
                <a:solidFill>
                  <a:schemeClr val="bg1"/>
                </a:solidFill>
              </a:rPr>
              <a:t>Just to give you an example of our many projects that are ongoing or to the completion stage, here are our top 6 and they are;</a:t>
            </a:r>
          </a:p>
          <a:p>
            <a:endParaRPr lang="en-US" dirty="0">
              <a:solidFill>
                <a:schemeClr val="bg1"/>
              </a:solidFill>
            </a:endParaRPr>
          </a:p>
          <a:p>
            <a:pPr marL="342900" indent="-342900">
              <a:buAutoNum type="arabicPeriod"/>
            </a:pPr>
            <a:r>
              <a:rPr lang="en-US" dirty="0" err="1">
                <a:solidFill>
                  <a:schemeClr val="bg1"/>
                </a:solidFill>
              </a:rPr>
              <a:t>Bunibonibee</a:t>
            </a:r>
            <a:r>
              <a:rPr lang="en-US" dirty="0">
                <a:solidFill>
                  <a:schemeClr val="bg1"/>
                </a:solidFill>
              </a:rPr>
              <a:t> New &amp; Existing Landfill Project - $9 Million</a:t>
            </a:r>
          </a:p>
          <a:p>
            <a:pPr marL="342900" indent="-342900">
              <a:buAutoNum type="arabicPeriod"/>
            </a:pPr>
            <a:r>
              <a:rPr lang="en-US" dirty="0">
                <a:solidFill>
                  <a:schemeClr val="bg1"/>
                </a:solidFill>
              </a:rPr>
              <a:t>God’s Lake New &amp; Existing Landfill Project - $9 Million</a:t>
            </a:r>
          </a:p>
          <a:p>
            <a:pPr marL="342900" indent="-342900">
              <a:buAutoNum type="arabicPeriod"/>
            </a:pPr>
            <a:r>
              <a:rPr lang="en-US" dirty="0">
                <a:solidFill>
                  <a:schemeClr val="bg1"/>
                </a:solidFill>
              </a:rPr>
              <a:t>Barren Land’s Soil Remediation Project - $7.4 Million</a:t>
            </a:r>
          </a:p>
          <a:p>
            <a:pPr marL="342900" indent="-342900">
              <a:buAutoNum type="arabicPeriod"/>
            </a:pPr>
            <a:r>
              <a:rPr lang="en-US" dirty="0">
                <a:solidFill>
                  <a:schemeClr val="bg1"/>
                </a:solidFill>
              </a:rPr>
              <a:t>Shamattawa New Subdivision - $ 5.4 Million</a:t>
            </a:r>
          </a:p>
          <a:p>
            <a:pPr marL="342900" indent="-342900">
              <a:buAutoNum type="arabicPeriod"/>
            </a:pPr>
            <a:r>
              <a:rPr lang="en-US" dirty="0">
                <a:solidFill>
                  <a:schemeClr val="bg1"/>
                </a:solidFill>
              </a:rPr>
              <a:t>Shamattawa Teacherage - $ 6.4 Million</a:t>
            </a:r>
          </a:p>
          <a:p>
            <a:pPr marL="342900" indent="-342900">
              <a:buAutoNum type="arabicPeriod"/>
            </a:pPr>
            <a:r>
              <a:rPr lang="en-US" dirty="0">
                <a:solidFill>
                  <a:schemeClr val="bg1"/>
                </a:solidFill>
              </a:rPr>
              <a:t>Shamattawa Environmental Site Assessments - $ 1Million</a:t>
            </a:r>
          </a:p>
          <a:p>
            <a:pPr marL="342900" indent="-342900">
              <a:buAutoNum type="arabicPeriod"/>
            </a:pPr>
            <a:endParaRPr lang="en-US" dirty="0">
              <a:solidFill>
                <a:schemeClr val="bg1"/>
              </a:solidFill>
            </a:endParaRPr>
          </a:p>
          <a:p>
            <a:r>
              <a:rPr lang="en-US" dirty="0">
                <a:solidFill>
                  <a:schemeClr val="bg1"/>
                </a:solidFill>
              </a:rPr>
              <a:t>These projects we oversee the project, management, operations, and ensure inspections are met to the completion of the individual projects.</a:t>
            </a:r>
          </a:p>
          <a:p>
            <a:endParaRPr lang="en-US" dirty="0">
              <a:solidFill>
                <a:schemeClr val="bg1"/>
              </a:solidFill>
            </a:endParaRPr>
          </a:p>
          <a:p>
            <a:r>
              <a:rPr lang="en-US" dirty="0">
                <a:solidFill>
                  <a:schemeClr val="bg1"/>
                </a:solidFill>
              </a:rPr>
              <a:t>Our project management fees are </a:t>
            </a:r>
            <a:r>
              <a:rPr lang="en-US" dirty="0" err="1">
                <a:solidFill>
                  <a:schemeClr val="bg1"/>
                </a:solidFill>
              </a:rPr>
              <a:t>nomimal</a:t>
            </a:r>
            <a:r>
              <a:rPr lang="en-US" dirty="0">
                <a:solidFill>
                  <a:schemeClr val="bg1"/>
                </a:solidFill>
              </a:rPr>
              <a:t>.  If other project management companies oversaw these projects they would receive hundreds of thousands of dollars vs. $50 K we receive on one project alone.  This is the expectation from ISC for KTC to run on empty pockets.  We are addressing this currently.</a:t>
            </a:r>
          </a:p>
          <a:p>
            <a:endParaRPr lang="en-US" dirty="0">
              <a:solidFill>
                <a:schemeClr val="bg1"/>
              </a:solidFill>
            </a:endParaRPr>
          </a:p>
          <a:p>
            <a:endParaRPr lang="en-US" dirty="0">
              <a:solidFill>
                <a:schemeClr val="bg1"/>
              </a:solidFill>
              <a:highlight>
                <a:srgbClr val="FFFF00"/>
              </a:highlight>
            </a:endParaRPr>
          </a:p>
          <a:p>
            <a:endParaRPr lang="en-US" dirty="0">
              <a:solidFill>
                <a:srgbClr val="C00000"/>
              </a:solidFill>
            </a:endParaRPr>
          </a:p>
          <a:p>
            <a:endParaRPr lang="en-US" dirty="0"/>
          </a:p>
          <a:p>
            <a:endParaRPr lang="en-CA" dirty="0"/>
          </a:p>
        </p:txBody>
      </p:sp>
    </p:spTree>
    <p:extLst>
      <p:ext uri="{BB962C8B-B14F-4D97-AF65-F5344CB8AC3E}">
        <p14:creationId xmlns:p14="http://schemas.microsoft.com/office/powerpoint/2010/main" val="397134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Role &amp; Functions - Abdul Kahn</a:t>
            </a:r>
          </a:p>
        </p:txBody>
      </p:sp>
      <p:sp>
        <p:nvSpPr>
          <p:cNvPr id="3" name="Chord 2">
            <a:extLst>
              <a:ext uri="{FF2B5EF4-FFF2-40B4-BE49-F238E27FC236}">
                <a16:creationId xmlns:a16="http://schemas.microsoft.com/office/drawing/2014/main" id="{7372121F-2435-4250-A724-782916E5C70B}"/>
              </a:ext>
            </a:extLst>
          </p:cNvPr>
          <p:cNvSpPr/>
          <p:nvPr/>
        </p:nvSpPr>
        <p:spPr>
          <a:xfrm>
            <a:off x="4612193" y="3044651"/>
            <a:ext cx="2967614" cy="2967614"/>
          </a:xfrm>
          <a:prstGeom prst="chord">
            <a:avLst>
              <a:gd name="adj1" fmla="val 5390293"/>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ord 3">
            <a:extLst>
              <a:ext uri="{FF2B5EF4-FFF2-40B4-BE49-F238E27FC236}">
                <a16:creationId xmlns:a16="http://schemas.microsoft.com/office/drawing/2014/main" id="{1B0AC224-948C-44DC-BE07-82B32DDD5074}"/>
              </a:ext>
            </a:extLst>
          </p:cNvPr>
          <p:cNvSpPr/>
          <p:nvPr/>
        </p:nvSpPr>
        <p:spPr>
          <a:xfrm>
            <a:off x="4632289" y="1560844"/>
            <a:ext cx="2967614" cy="2967614"/>
          </a:xfrm>
          <a:prstGeom prst="chord">
            <a:avLst>
              <a:gd name="adj1" fmla="val 16158690"/>
              <a:gd name="adj2" fmla="val 544131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19ED668-38DD-4B18-96E4-B181EB2CD105}"/>
              </a:ext>
            </a:extLst>
          </p:cNvPr>
          <p:cNvSpPr/>
          <p:nvPr/>
        </p:nvSpPr>
        <p:spPr>
          <a:xfrm>
            <a:off x="5740939" y="4907820"/>
            <a:ext cx="724247" cy="72424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125A72A-0729-4CFD-8E54-519A40F6C149}"/>
              </a:ext>
            </a:extLst>
          </p:cNvPr>
          <p:cNvSpPr/>
          <p:nvPr/>
        </p:nvSpPr>
        <p:spPr>
          <a:xfrm>
            <a:off x="5740939" y="1940624"/>
            <a:ext cx="724247" cy="72424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5">
            <a:extLst>
              <a:ext uri="{FF2B5EF4-FFF2-40B4-BE49-F238E27FC236}">
                <a16:creationId xmlns:a16="http://schemas.microsoft.com/office/drawing/2014/main" id="{49F70D4E-F12F-401A-8572-40C8AA51F5B9}"/>
              </a:ext>
            </a:extLst>
          </p:cNvPr>
          <p:cNvSpPr/>
          <p:nvPr/>
        </p:nvSpPr>
        <p:spPr>
          <a:xfrm flipH="1">
            <a:off x="5900159" y="5135599"/>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Rounded Rectangle 27">
            <a:extLst>
              <a:ext uri="{FF2B5EF4-FFF2-40B4-BE49-F238E27FC236}">
                <a16:creationId xmlns:a16="http://schemas.microsoft.com/office/drawing/2014/main" id="{1AD7B33D-A7A7-4622-86AD-B21EA7074E7E}"/>
              </a:ext>
            </a:extLst>
          </p:cNvPr>
          <p:cNvSpPr/>
          <p:nvPr/>
        </p:nvSpPr>
        <p:spPr>
          <a:xfrm>
            <a:off x="5922802" y="215147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 name="TextBox 10">
            <a:extLst>
              <a:ext uri="{FF2B5EF4-FFF2-40B4-BE49-F238E27FC236}">
                <a16:creationId xmlns:a16="http://schemas.microsoft.com/office/drawing/2014/main" id="{B64A14EF-5AA4-41BF-B866-AD7DF9833567}"/>
              </a:ext>
            </a:extLst>
          </p:cNvPr>
          <p:cNvSpPr txBox="1"/>
          <p:nvPr/>
        </p:nvSpPr>
        <p:spPr>
          <a:xfrm>
            <a:off x="6362525" y="2536820"/>
            <a:ext cx="1192573" cy="738664"/>
          </a:xfrm>
          <a:prstGeom prst="rect">
            <a:avLst/>
          </a:prstGeom>
          <a:noFill/>
        </p:spPr>
        <p:txBody>
          <a:bodyPr wrap="square" rtlCol="0">
            <a:spAutoFit/>
          </a:bodyPr>
          <a:lstStyle/>
          <a:p>
            <a:pPr algn="ctr"/>
            <a:r>
              <a:rPr lang="en-US" altLang="ko-KR" sz="1400" dirty="0">
                <a:solidFill>
                  <a:schemeClr val="bg1"/>
                </a:solidFill>
                <a:cs typeface="Arial" pitchFamily="34" charset="0"/>
              </a:rPr>
              <a:t>Community Planning Advisor</a:t>
            </a:r>
            <a:r>
              <a:rPr lang="ko-KR" altLang="en-US" sz="1400" dirty="0">
                <a:solidFill>
                  <a:schemeClr val="bg1"/>
                </a:solidFill>
                <a:cs typeface="Arial" pitchFamily="34" charset="0"/>
              </a:rPr>
              <a:t> </a:t>
            </a:r>
            <a:endParaRPr lang="en-US" altLang="ko-KR" sz="1400" dirty="0">
              <a:solidFill>
                <a:schemeClr val="bg1"/>
              </a:solidFill>
              <a:cs typeface="Arial" pitchFamily="34" charset="0"/>
            </a:endParaRPr>
          </a:p>
        </p:txBody>
      </p:sp>
      <p:sp>
        <p:nvSpPr>
          <p:cNvPr id="12" name="TextBox 11">
            <a:extLst>
              <a:ext uri="{FF2B5EF4-FFF2-40B4-BE49-F238E27FC236}">
                <a16:creationId xmlns:a16="http://schemas.microsoft.com/office/drawing/2014/main" id="{D81B976E-4562-42C7-91B8-85565F1A15C0}"/>
              </a:ext>
            </a:extLst>
          </p:cNvPr>
          <p:cNvSpPr txBox="1"/>
          <p:nvPr/>
        </p:nvSpPr>
        <p:spPr>
          <a:xfrm>
            <a:off x="4841135" y="4020627"/>
            <a:ext cx="911693" cy="461665"/>
          </a:xfrm>
          <a:prstGeom prst="rect">
            <a:avLst/>
          </a:prstGeom>
          <a:noFill/>
        </p:spPr>
        <p:txBody>
          <a:bodyPr wrap="square" rtlCol="0">
            <a:spAutoFit/>
          </a:bodyPr>
          <a:lstStyle/>
          <a:p>
            <a:pPr algn="ctr"/>
            <a:r>
              <a:rPr lang="en-US" altLang="ko-KR" sz="1200" dirty="0">
                <a:solidFill>
                  <a:schemeClr val="bg1"/>
                </a:solidFill>
                <a:cs typeface="Arial" pitchFamily="34" charset="0"/>
              </a:rPr>
              <a:t>Proposal Writer</a:t>
            </a:r>
          </a:p>
        </p:txBody>
      </p:sp>
      <p:grpSp>
        <p:nvGrpSpPr>
          <p:cNvPr id="13" name="Group 12">
            <a:extLst>
              <a:ext uri="{FF2B5EF4-FFF2-40B4-BE49-F238E27FC236}">
                <a16:creationId xmlns:a16="http://schemas.microsoft.com/office/drawing/2014/main" id="{E6FC94F8-9C2E-4FB6-9EFC-26C5B76C5982}"/>
              </a:ext>
            </a:extLst>
          </p:cNvPr>
          <p:cNvGrpSpPr/>
          <p:nvPr/>
        </p:nvGrpSpPr>
        <p:grpSpPr>
          <a:xfrm>
            <a:off x="7781766" y="1782502"/>
            <a:ext cx="3865289" cy="672313"/>
            <a:chOff x="4844684" y="1768882"/>
            <a:chExt cx="2950661" cy="672313"/>
          </a:xfrm>
        </p:grpSpPr>
        <p:sp>
          <p:nvSpPr>
            <p:cNvPr id="14" name="TextBox 13">
              <a:extLst>
                <a:ext uri="{FF2B5EF4-FFF2-40B4-BE49-F238E27FC236}">
                  <a16:creationId xmlns:a16="http://schemas.microsoft.com/office/drawing/2014/main" id="{1D8B15EA-09C7-4DF6-89FC-AC93466E18E3}"/>
                </a:ext>
              </a:extLst>
            </p:cNvPr>
            <p:cNvSpPr txBox="1"/>
            <p:nvPr/>
          </p:nvSpPr>
          <p:spPr>
            <a:xfrm>
              <a:off x="4844684" y="1979530"/>
              <a:ext cx="295066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Abdul is undertaken discussion with York Factory First Nation in this endeavor to complete over the next year.. </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39F05483-A469-4C38-B162-3FEE465D425B}"/>
                </a:ext>
              </a:extLst>
            </p:cNvPr>
            <p:cNvSpPr txBox="1"/>
            <p:nvPr/>
          </p:nvSpPr>
          <p:spPr>
            <a:xfrm>
              <a:off x="4844684" y="1768882"/>
              <a:ext cx="270442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Comprehensive Community Planning</a:t>
              </a:r>
              <a:endParaRPr lang="ko-KR" altLang="en-US" sz="1400" b="1" dirty="0">
                <a:solidFill>
                  <a:schemeClr val="tx1">
                    <a:lumMod val="75000"/>
                    <a:lumOff val="25000"/>
                  </a:schemeClr>
                </a:solidFill>
                <a:cs typeface="Arial" pitchFamily="34" charset="0"/>
              </a:endParaRPr>
            </a:p>
          </p:txBody>
        </p:sp>
      </p:grpSp>
      <p:grpSp>
        <p:nvGrpSpPr>
          <p:cNvPr id="16" name="Group 15">
            <a:extLst>
              <a:ext uri="{FF2B5EF4-FFF2-40B4-BE49-F238E27FC236}">
                <a16:creationId xmlns:a16="http://schemas.microsoft.com/office/drawing/2014/main" id="{D2F00B70-15B5-4BD6-9F51-21C7A03FA0D8}"/>
              </a:ext>
            </a:extLst>
          </p:cNvPr>
          <p:cNvGrpSpPr/>
          <p:nvPr/>
        </p:nvGrpSpPr>
        <p:grpSpPr>
          <a:xfrm>
            <a:off x="7781766" y="2483326"/>
            <a:ext cx="3542725" cy="856979"/>
            <a:chOff x="4965552" y="1768882"/>
            <a:chExt cx="2583556" cy="856979"/>
          </a:xfrm>
        </p:grpSpPr>
        <p:sp>
          <p:nvSpPr>
            <p:cNvPr id="17" name="TextBox 16">
              <a:extLst>
                <a:ext uri="{FF2B5EF4-FFF2-40B4-BE49-F238E27FC236}">
                  <a16:creationId xmlns:a16="http://schemas.microsoft.com/office/drawing/2014/main" id="{967A9A51-D759-4F9E-A8D4-CCF289090504}"/>
                </a:ext>
              </a:extLst>
            </p:cNvPr>
            <p:cNvSpPr txBox="1"/>
            <p:nvPr/>
          </p:nvSpPr>
          <p:spPr>
            <a:xfrm>
              <a:off x="4965552" y="1979530"/>
              <a:ext cx="25835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Working closely with the Province of Manitoba on a 3 million dollar housing project.</a:t>
              </a:r>
            </a:p>
            <a:p>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65FA5BE7-FAB1-4809-8493-B9E536D7ED00}"/>
                </a:ext>
              </a:extLst>
            </p:cNvPr>
            <p:cNvSpPr txBox="1"/>
            <p:nvPr/>
          </p:nvSpPr>
          <p:spPr>
            <a:xfrm>
              <a:off x="4965552" y="1768882"/>
              <a:ext cx="2583556"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Manitoba Affordable Housing Initiative</a:t>
              </a:r>
              <a:endParaRPr lang="ko-KR" altLang="en-US" sz="1400" b="1" dirty="0">
                <a:solidFill>
                  <a:schemeClr val="tx1">
                    <a:lumMod val="75000"/>
                    <a:lumOff val="25000"/>
                  </a:schemeClr>
                </a:solidFill>
                <a:cs typeface="Arial" pitchFamily="34" charset="0"/>
              </a:endParaRPr>
            </a:p>
          </p:txBody>
        </p:sp>
      </p:grpSp>
      <p:grpSp>
        <p:nvGrpSpPr>
          <p:cNvPr id="19" name="Group 18">
            <a:extLst>
              <a:ext uri="{FF2B5EF4-FFF2-40B4-BE49-F238E27FC236}">
                <a16:creationId xmlns:a16="http://schemas.microsoft.com/office/drawing/2014/main" id="{0524243F-0251-4DEA-988E-CBAB12C6AB0D}"/>
              </a:ext>
            </a:extLst>
          </p:cNvPr>
          <p:cNvGrpSpPr/>
          <p:nvPr/>
        </p:nvGrpSpPr>
        <p:grpSpPr>
          <a:xfrm>
            <a:off x="7912952" y="3184150"/>
            <a:ext cx="3411540" cy="856979"/>
            <a:chOff x="4944828" y="1768882"/>
            <a:chExt cx="2604281" cy="856979"/>
          </a:xfrm>
        </p:grpSpPr>
        <p:sp>
          <p:nvSpPr>
            <p:cNvPr id="20" name="TextBox 19">
              <a:extLst>
                <a:ext uri="{FF2B5EF4-FFF2-40B4-BE49-F238E27FC236}">
                  <a16:creationId xmlns:a16="http://schemas.microsoft.com/office/drawing/2014/main" id="{1EE17CF5-F678-4EE0-9422-F323AC1CA3BE}"/>
                </a:ext>
              </a:extLst>
            </p:cNvPr>
            <p:cNvSpPr txBox="1"/>
            <p:nvPr/>
          </p:nvSpPr>
          <p:spPr>
            <a:xfrm>
              <a:off x="4965552" y="1979530"/>
              <a:ext cx="25835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Effect of Permafrost on Infrastructure in 3 communities and monitoring effect of climate change on social behavior in 4 communities.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7592213A-2E0A-4621-914C-90413C6372B4}"/>
                </a:ext>
              </a:extLst>
            </p:cNvPr>
            <p:cNvSpPr txBox="1"/>
            <p:nvPr/>
          </p:nvSpPr>
          <p:spPr>
            <a:xfrm>
              <a:off x="4944828" y="1768882"/>
              <a:ext cx="2604281"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Community Based Climate Monitoring</a:t>
              </a:r>
              <a:endParaRPr lang="ko-KR" altLang="en-US" sz="1400" b="1" dirty="0">
                <a:solidFill>
                  <a:schemeClr val="tx1">
                    <a:lumMod val="75000"/>
                    <a:lumOff val="25000"/>
                  </a:schemeClr>
                </a:solidFill>
                <a:cs typeface="Arial" pitchFamily="34" charset="0"/>
              </a:endParaRPr>
            </a:p>
          </p:txBody>
        </p:sp>
      </p:grpSp>
      <p:grpSp>
        <p:nvGrpSpPr>
          <p:cNvPr id="22" name="Group 21">
            <a:extLst>
              <a:ext uri="{FF2B5EF4-FFF2-40B4-BE49-F238E27FC236}">
                <a16:creationId xmlns:a16="http://schemas.microsoft.com/office/drawing/2014/main" id="{FF09DC70-56E7-4081-8481-B9A1A87FAD2A}"/>
              </a:ext>
            </a:extLst>
          </p:cNvPr>
          <p:cNvGrpSpPr/>
          <p:nvPr/>
        </p:nvGrpSpPr>
        <p:grpSpPr>
          <a:xfrm>
            <a:off x="203199" y="4100122"/>
            <a:ext cx="4637935" cy="649695"/>
            <a:chOff x="4443800" y="1791500"/>
            <a:chExt cx="3533551" cy="649695"/>
          </a:xfrm>
        </p:grpSpPr>
        <p:sp>
          <p:nvSpPr>
            <p:cNvPr id="23" name="TextBox 22">
              <a:extLst>
                <a:ext uri="{FF2B5EF4-FFF2-40B4-BE49-F238E27FC236}">
                  <a16:creationId xmlns:a16="http://schemas.microsoft.com/office/drawing/2014/main" id="{9657A690-C728-43AF-99FC-00462E986FCF}"/>
                </a:ext>
              </a:extLst>
            </p:cNvPr>
            <p:cNvSpPr txBox="1"/>
            <p:nvPr/>
          </p:nvSpPr>
          <p:spPr>
            <a:xfrm>
              <a:off x="4965552" y="1979530"/>
              <a:ext cx="258355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0C1C4664-5428-4569-A114-1CAE045E5511}"/>
                </a:ext>
              </a:extLst>
            </p:cNvPr>
            <p:cNvSpPr txBox="1"/>
            <p:nvPr/>
          </p:nvSpPr>
          <p:spPr>
            <a:xfrm>
              <a:off x="4443800" y="1791500"/>
              <a:ext cx="3533551"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Indigenous Community Based-Climate Monitoring</a:t>
              </a:r>
              <a:endParaRPr lang="ko-KR" altLang="en-US" sz="1400" b="1" dirty="0">
                <a:solidFill>
                  <a:schemeClr val="tx1">
                    <a:lumMod val="75000"/>
                    <a:lumOff val="25000"/>
                  </a:schemeClr>
                </a:solidFill>
                <a:cs typeface="Arial" pitchFamily="34" charset="0"/>
              </a:endParaRPr>
            </a:p>
          </p:txBody>
        </p:sp>
      </p:grpSp>
      <p:grpSp>
        <p:nvGrpSpPr>
          <p:cNvPr id="25" name="Group 24">
            <a:extLst>
              <a:ext uri="{FF2B5EF4-FFF2-40B4-BE49-F238E27FC236}">
                <a16:creationId xmlns:a16="http://schemas.microsoft.com/office/drawing/2014/main" id="{7CE36D47-0842-4107-ABF4-991AB18CF493}"/>
              </a:ext>
            </a:extLst>
          </p:cNvPr>
          <p:cNvGrpSpPr/>
          <p:nvPr/>
        </p:nvGrpSpPr>
        <p:grpSpPr>
          <a:xfrm>
            <a:off x="231100" y="4773932"/>
            <a:ext cx="4498109" cy="672313"/>
            <a:chOff x="4443799" y="1768882"/>
            <a:chExt cx="3427020" cy="672313"/>
          </a:xfrm>
        </p:grpSpPr>
        <p:sp>
          <p:nvSpPr>
            <p:cNvPr id="26" name="TextBox 25">
              <a:extLst>
                <a:ext uri="{FF2B5EF4-FFF2-40B4-BE49-F238E27FC236}">
                  <a16:creationId xmlns:a16="http://schemas.microsoft.com/office/drawing/2014/main" id="{097C17F9-A74B-4BDA-A577-6965BF6A4978}"/>
                </a:ext>
              </a:extLst>
            </p:cNvPr>
            <p:cNvSpPr txBox="1"/>
            <p:nvPr/>
          </p:nvSpPr>
          <p:spPr>
            <a:xfrm>
              <a:off x="4443799" y="1979530"/>
              <a:ext cx="3427020"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This End of Life (ELV) project has completed in 8 communities so far.  We will continue program for 20.23-20.24 period.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D07B7DB0-F3A8-4BD4-A746-98C2C238F73D}"/>
                </a:ext>
              </a:extLst>
            </p:cNvPr>
            <p:cNvSpPr txBox="1"/>
            <p:nvPr/>
          </p:nvSpPr>
          <p:spPr>
            <a:xfrm>
              <a:off x="4535477" y="1768882"/>
              <a:ext cx="3013632"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Derelict Vehicle Scrap Metal Collection </a:t>
              </a:r>
              <a:endParaRPr lang="ko-KR" altLang="en-US" sz="1400" b="1" dirty="0">
                <a:solidFill>
                  <a:schemeClr val="tx1">
                    <a:lumMod val="75000"/>
                    <a:lumOff val="25000"/>
                  </a:schemeClr>
                </a:solidFill>
                <a:cs typeface="Arial" pitchFamily="34" charset="0"/>
              </a:endParaRPr>
            </a:p>
          </p:txBody>
        </p:sp>
      </p:grpSp>
      <p:grpSp>
        <p:nvGrpSpPr>
          <p:cNvPr id="28" name="Group 27">
            <a:extLst>
              <a:ext uri="{FF2B5EF4-FFF2-40B4-BE49-F238E27FC236}">
                <a16:creationId xmlns:a16="http://schemas.microsoft.com/office/drawing/2014/main" id="{A7388864-CF2A-4ABD-AE3F-7C1395B4E1CF}"/>
              </a:ext>
            </a:extLst>
          </p:cNvPr>
          <p:cNvGrpSpPr/>
          <p:nvPr/>
        </p:nvGrpSpPr>
        <p:grpSpPr>
          <a:xfrm>
            <a:off x="600364" y="5470360"/>
            <a:ext cx="3706587" cy="672313"/>
            <a:chOff x="4746391" y="1768882"/>
            <a:chExt cx="2823975" cy="672313"/>
          </a:xfrm>
        </p:grpSpPr>
        <p:sp>
          <p:nvSpPr>
            <p:cNvPr id="29" name="TextBox 28">
              <a:extLst>
                <a:ext uri="{FF2B5EF4-FFF2-40B4-BE49-F238E27FC236}">
                  <a16:creationId xmlns:a16="http://schemas.microsoft.com/office/drawing/2014/main" id="{5D49F752-55E0-4362-8A0D-2B2957B95449}"/>
                </a:ext>
              </a:extLst>
            </p:cNvPr>
            <p:cNvSpPr txBox="1"/>
            <p:nvPr/>
          </p:nvSpPr>
          <p:spPr>
            <a:xfrm>
              <a:off x="4746391" y="1979530"/>
              <a:ext cx="2823975"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Proposal work submitted to assist 11 KTC communities for Fire Protection and Fire Equipment</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8A5D75EE-25C0-421D-A66E-30DE7C43BEBF}"/>
                </a:ext>
              </a:extLst>
            </p:cNvPr>
            <p:cNvSpPr txBox="1"/>
            <p:nvPr/>
          </p:nvSpPr>
          <p:spPr>
            <a:xfrm>
              <a:off x="4965552" y="1768882"/>
              <a:ext cx="2583556"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Fire Equipment</a:t>
              </a:r>
              <a:endParaRPr lang="ko-KR" altLang="en-US" sz="1400" b="1" dirty="0">
                <a:solidFill>
                  <a:schemeClr val="tx1">
                    <a:lumMod val="75000"/>
                    <a:lumOff val="25000"/>
                  </a:schemeClr>
                </a:solidFill>
                <a:cs typeface="Arial" pitchFamily="34" charset="0"/>
              </a:endParaRPr>
            </a:p>
          </p:txBody>
        </p:sp>
      </p:grpSp>
      <p:grpSp>
        <p:nvGrpSpPr>
          <p:cNvPr id="32" name="그룹 31">
            <a:extLst>
              <a:ext uri="{FF2B5EF4-FFF2-40B4-BE49-F238E27FC236}">
                <a16:creationId xmlns:a16="http://schemas.microsoft.com/office/drawing/2014/main" id="{3F7A90AF-2AB2-496A-91C5-1234691F65A1}"/>
              </a:ext>
            </a:extLst>
          </p:cNvPr>
          <p:cNvGrpSpPr/>
          <p:nvPr/>
        </p:nvGrpSpPr>
        <p:grpSpPr>
          <a:xfrm>
            <a:off x="5575219" y="3207299"/>
            <a:ext cx="1069816" cy="1069730"/>
            <a:chOff x="2667031" y="4073761"/>
            <a:chExt cx="2785580" cy="2785357"/>
          </a:xfrm>
          <a:solidFill>
            <a:srgbClr val="FF0000"/>
          </a:solidFill>
        </p:grpSpPr>
        <p:sp>
          <p:nvSpPr>
            <p:cNvPr id="33" name="자유형: 도형 32">
              <a:extLst>
                <a:ext uri="{FF2B5EF4-FFF2-40B4-BE49-F238E27FC236}">
                  <a16:creationId xmlns:a16="http://schemas.microsoft.com/office/drawing/2014/main" id="{F5F863F1-6577-4578-B618-ECC5513791C4}"/>
                </a:ext>
              </a:extLst>
            </p:cNvPr>
            <p:cNvSpPr/>
            <p:nvPr/>
          </p:nvSpPr>
          <p:spPr>
            <a:xfrm>
              <a:off x="2667031" y="4073761"/>
              <a:ext cx="2785580" cy="2785357"/>
            </a:xfrm>
            <a:custGeom>
              <a:avLst/>
              <a:gdLst>
                <a:gd name="connsiteX0" fmla="*/ 800328 w 2785580"/>
                <a:gd name="connsiteY0" fmla="*/ 2657557 h 2785357"/>
                <a:gd name="connsiteX1" fmla="*/ 598027 w 2785580"/>
                <a:gd name="connsiteY1" fmla="*/ 2541229 h 2785357"/>
                <a:gd name="connsiteX2" fmla="*/ 708224 w 2785580"/>
                <a:gd name="connsiteY2" fmla="*/ 2236839 h 2785357"/>
                <a:gd name="connsiteX3" fmla="*/ 552293 w 2785580"/>
                <a:gd name="connsiteY3" fmla="*/ 2079903 h 2785357"/>
                <a:gd name="connsiteX4" fmla="*/ 276617 w 2785580"/>
                <a:gd name="connsiteY4" fmla="*/ 2180886 h 2785357"/>
                <a:gd name="connsiteX5" fmla="*/ 230849 w 2785580"/>
                <a:gd name="connsiteY5" fmla="*/ 2163866 h 2785357"/>
                <a:gd name="connsiteX6" fmla="*/ 129900 w 2785580"/>
                <a:gd name="connsiteY6" fmla="*/ 1989641 h 2785357"/>
                <a:gd name="connsiteX7" fmla="*/ 272462 w 2785580"/>
                <a:gd name="connsiteY7" fmla="*/ 1869561 h 2785357"/>
                <a:gd name="connsiteX8" fmla="*/ 376427 w 2785580"/>
                <a:gd name="connsiteY8" fmla="*/ 1782415 h 2785357"/>
                <a:gd name="connsiteX9" fmla="*/ 382693 w 2785580"/>
                <a:gd name="connsiteY9" fmla="*/ 1761609 h 2785357"/>
                <a:gd name="connsiteX10" fmla="*/ 334044 w 2785580"/>
                <a:gd name="connsiteY10" fmla="*/ 1579477 h 2785357"/>
                <a:gd name="connsiteX11" fmla="*/ 317894 w 2785580"/>
                <a:gd name="connsiteY11" fmla="*/ 1566611 h 2785357"/>
                <a:gd name="connsiteX12" fmla="*/ 14845 w 2785580"/>
                <a:gd name="connsiteY12" fmla="*/ 1514043 h 2785357"/>
                <a:gd name="connsiteX13" fmla="*/ 806 w 2785580"/>
                <a:gd name="connsiteY13" fmla="*/ 1498664 h 2785357"/>
                <a:gd name="connsiteX14" fmla="*/ 2 w 2785580"/>
                <a:gd name="connsiteY14" fmla="*/ 1290935 h 2785357"/>
                <a:gd name="connsiteX15" fmla="*/ 13773 w 2785580"/>
                <a:gd name="connsiteY15" fmla="*/ 1275087 h 2785357"/>
                <a:gd name="connsiteX16" fmla="*/ 318397 w 2785580"/>
                <a:gd name="connsiteY16" fmla="*/ 1221647 h 2785357"/>
                <a:gd name="connsiteX17" fmla="*/ 333809 w 2785580"/>
                <a:gd name="connsiteY17" fmla="*/ 1205599 h 2785357"/>
                <a:gd name="connsiteX18" fmla="*/ 379744 w 2785580"/>
                <a:gd name="connsiteY18" fmla="*/ 1031341 h 2785357"/>
                <a:gd name="connsiteX19" fmla="*/ 371301 w 2785580"/>
                <a:gd name="connsiteY19" fmla="*/ 1002192 h 2785357"/>
                <a:gd name="connsiteX20" fmla="*/ 142229 w 2785580"/>
                <a:gd name="connsiteY20" fmla="*/ 811416 h 2785357"/>
                <a:gd name="connsiteX21" fmla="*/ 127789 w 2785580"/>
                <a:gd name="connsiteY21" fmla="*/ 798785 h 2785357"/>
                <a:gd name="connsiteX22" fmla="*/ 183005 w 2785580"/>
                <a:gd name="connsiteY22" fmla="*/ 702660 h 2785357"/>
                <a:gd name="connsiteX23" fmla="*/ 235238 w 2785580"/>
                <a:gd name="connsiteY23" fmla="*/ 611192 h 2785357"/>
                <a:gd name="connsiteX24" fmla="*/ 259797 w 2785580"/>
                <a:gd name="connsiteY24" fmla="*/ 601878 h 2785357"/>
                <a:gd name="connsiteX25" fmla="*/ 542275 w 2785580"/>
                <a:gd name="connsiteY25" fmla="*/ 705139 h 2785357"/>
                <a:gd name="connsiteX26" fmla="*/ 571860 w 2785580"/>
                <a:gd name="connsiteY26" fmla="*/ 697701 h 2785357"/>
                <a:gd name="connsiteX27" fmla="*/ 698206 w 2785580"/>
                <a:gd name="connsiteY27" fmla="*/ 570886 h 2785357"/>
                <a:gd name="connsiteX28" fmla="*/ 704438 w 2785580"/>
                <a:gd name="connsiteY28" fmla="*/ 547232 h 2785357"/>
                <a:gd name="connsiteX29" fmla="*/ 598362 w 2785580"/>
                <a:gd name="connsiteY29" fmla="*/ 258757 h 2785357"/>
                <a:gd name="connsiteX30" fmla="*/ 594074 w 2785580"/>
                <a:gd name="connsiteY30" fmla="*/ 245455 h 2785357"/>
                <a:gd name="connsiteX31" fmla="*/ 795504 w 2785580"/>
                <a:gd name="connsiteY31" fmla="*/ 128457 h 2785357"/>
                <a:gd name="connsiteX32" fmla="*/ 866600 w 2785580"/>
                <a:gd name="connsiteY32" fmla="*/ 212822 h 2785357"/>
                <a:gd name="connsiteX33" fmla="*/ 1000988 w 2785580"/>
                <a:gd name="connsiteY33" fmla="*/ 373343 h 2785357"/>
                <a:gd name="connsiteX34" fmla="*/ 1027758 w 2785580"/>
                <a:gd name="connsiteY34" fmla="*/ 380144 h 2785357"/>
                <a:gd name="connsiteX35" fmla="*/ 1200139 w 2785580"/>
                <a:gd name="connsiteY35" fmla="*/ 333707 h 2785357"/>
                <a:gd name="connsiteX36" fmla="*/ 1219237 w 2785580"/>
                <a:gd name="connsiteY36" fmla="*/ 313805 h 2785357"/>
                <a:gd name="connsiteX37" fmla="*/ 1273548 w 2785580"/>
                <a:gd name="connsiteY37" fmla="*/ 0 h 2785357"/>
                <a:gd name="connsiteX38" fmla="*/ 1507076 w 2785580"/>
                <a:gd name="connsiteY38" fmla="*/ 0 h 2785357"/>
                <a:gd name="connsiteX39" fmla="*/ 1519942 w 2785580"/>
                <a:gd name="connsiteY39" fmla="*/ 70661 h 2785357"/>
                <a:gd name="connsiteX40" fmla="*/ 1563699 w 2785580"/>
                <a:gd name="connsiteY40" fmla="*/ 319266 h 2785357"/>
                <a:gd name="connsiteX41" fmla="*/ 1578206 w 2785580"/>
                <a:gd name="connsiteY41" fmla="*/ 331663 h 2785357"/>
                <a:gd name="connsiteX42" fmla="*/ 1760304 w 2785580"/>
                <a:gd name="connsiteY42" fmla="*/ 380580 h 2785357"/>
                <a:gd name="connsiteX43" fmla="*/ 1780574 w 2785580"/>
                <a:gd name="connsiteY43" fmla="*/ 372337 h 2785357"/>
                <a:gd name="connsiteX44" fmla="*/ 1972523 w 2785580"/>
                <a:gd name="connsiteY44" fmla="*/ 142093 h 2785357"/>
                <a:gd name="connsiteX45" fmla="*/ 1986226 w 2785580"/>
                <a:gd name="connsiteY45" fmla="*/ 126246 h 2785357"/>
                <a:gd name="connsiteX46" fmla="*/ 2188427 w 2785580"/>
                <a:gd name="connsiteY46" fmla="*/ 242574 h 2785357"/>
                <a:gd name="connsiteX47" fmla="*/ 2131737 w 2785580"/>
                <a:gd name="connsiteY47" fmla="*/ 399007 h 2785357"/>
                <a:gd name="connsiteX48" fmla="*/ 2078498 w 2785580"/>
                <a:gd name="connsiteY48" fmla="*/ 544953 h 2785357"/>
                <a:gd name="connsiteX49" fmla="*/ 2084663 w 2785580"/>
                <a:gd name="connsiteY49" fmla="*/ 567435 h 2785357"/>
                <a:gd name="connsiteX50" fmla="*/ 2213857 w 2785580"/>
                <a:gd name="connsiteY50" fmla="*/ 696093 h 2785357"/>
                <a:gd name="connsiteX51" fmla="*/ 2239320 w 2785580"/>
                <a:gd name="connsiteY51" fmla="*/ 702559 h 2785357"/>
                <a:gd name="connsiteX52" fmla="*/ 2526254 w 2785580"/>
                <a:gd name="connsiteY52" fmla="*/ 596919 h 2785357"/>
                <a:gd name="connsiteX53" fmla="*/ 2539355 w 2785580"/>
                <a:gd name="connsiteY53" fmla="*/ 592329 h 2785357"/>
                <a:gd name="connsiteX54" fmla="*/ 2656386 w 2785580"/>
                <a:gd name="connsiteY54" fmla="*/ 794329 h 2785357"/>
                <a:gd name="connsiteX55" fmla="*/ 2453348 w 2785580"/>
                <a:gd name="connsiteY55" fmla="*/ 965270 h 2785357"/>
                <a:gd name="connsiteX56" fmla="*/ 2408385 w 2785580"/>
                <a:gd name="connsiteY56" fmla="*/ 1002862 h 2785357"/>
                <a:gd name="connsiteX57" fmla="*/ 2403527 w 2785580"/>
                <a:gd name="connsiteY57" fmla="*/ 1021289 h 2785357"/>
                <a:gd name="connsiteX58" fmla="*/ 2452008 w 2785580"/>
                <a:gd name="connsiteY58" fmla="*/ 1201779 h 2785357"/>
                <a:gd name="connsiteX59" fmla="*/ 2469330 w 2785580"/>
                <a:gd name="connsiteY59" fmla="*/ 1217660 h 2785357"/>
                <a:gd name="connsiteX60" fmla="*/ 2708218 w 2785580"/>
                <a:gd name="connsiteY60" fmla="*/ 1258771 h 2785357"/>
                <a:gd name="connsiteX61" fmla="*/ 2785580 w 2785580"/>
                <a:gd name="connsiteY61" fmla="*/ 1272507 h 2785357"/>
                <a:gd name="connsiteX62" fmla="*/ 2785580 w 2785580"/>
                <a:gd name="connsiteY62" fmla="*/ 1506236 h 2785357"/>
                <a:gd name="connsiteX63" fmla="*/ 2459915 w 2785580"/>
                <a:gd name="connsiteY63" fmla="*/ 1564032 h 2785357"/>
                <a:gd name="connsiteX64" fmla="*/ 2411434 w 2785580"/>
                <a:gd name="connsiteY64" fmla="*/ 1739730 h 2785357"/>
                <a:gd name="connsiteX65" fmla="*/ 2426410 w 2785580"/>
                <a:gd name="connsiteY65" fmla="*/ 1790657 h 2785357"/>
                <a:gd name="connsiteX66" fmla="*/ 2643621 w 2785580"/>
                <a:gd name="connsiteY66" fmla="*/ 1972118 h 2785357"/>
                <a:gd name="connsiteX67" fmla="*/ 2658531 w 2785580"/>
                <a:gd name="connsiteY67" fmla="*/ 1984917 h 2785357"/>
                <a:gd name="connsiteX68" fmla="*/ 2542437 w 2785580"/>
                <a:gd name="connsiteY68" fmla="*/ 2187218 h 2785357"/>
                <a:gd name="connsiteX69" fmla="*/ 2389522 w 2785580"/>
                <a:gd name="connsiteY69" fmla="*/ 2131969 h 2785357"/>
                <a:gd name="connsiteX70" fmla="*/ 2238851 w 2785580"/>
                <a:gd name="connsiteY70" fmla="*/ 2076988 h 2785357"/>
                <a:gd name="connsiteX71" fmla="*/ 2219050 w 2785580"/>
                <a:gd name="connsiteY71" fmla="*/ 2081779 h 2785357"/>
                <a:gd name="connsiteX72" fmla="*/ 2086908 w 2785580"/>
                <a:gd name="connsiteY72" fmla="*/ 2214592 h 2785357"/>
                <a:gd name="connsiteX73" fmla="*/ 2081714 w 2785580"/>
                <a:gd name="connsiteY73" fmla="*/ 2235800 h 2785357"/>
                <a:gd name="connsiteX74" fmla="*/ 2187187 w 2785580"/>
                <a:gd name="connsiteY74" fmla="*/ 2522734 h 2785357"/>
                <a:gd name="connsiteX75" fmla="*/ 2192715 w 2785580"/>
                <a:gd name="connsiteY75" fmla="*/ 2538314 h 2785357"/>
                <a:gd name="connsiteX76" fmla="*/ 1990917 w 2785580"/>
                <a:gd name="connsiteY76" fmla="*/ 2655513 h 2785357"/>
                <a:gd name="connsiteX77" fmla="*/ 1878642 w 2785580"/>
                <a:gd name="connsiteY77" fmla="*/ 2522131 h 2785357"/>
                <a:gd name="connsiteX78" fmla="*/ 1783992 w 2785580"/>
                <a:gd name="connsiteY78" fmla="*/ 2409187 h 2785357"/>
                <a:gd name="connsiteX79" fmla="*/ 1761510 w 2785580"/>
                <a:gd name="connsiteY79" fmla="*/ 2403156 h 2785357"/>
                <a:gd name="connsiteX80" fmla="*/ 1585845 w 2785580"/>
                <a:gd name="connsiteY80" fmla="*/ 2450465 h 2785357"/>
                <a:gd name="connsiteX81" fmla="*/ 1566882 w 2785580"/>
                <a:gd name="connsiteY81" fmla="*/ 2470500 h 2785357"/>
                <a:gd name="connsiteX82" fmla="*/ 1512738 w 2785580"/>
                <a:gd name="connsiteY82" fmla="*/ 2784339 h 2785357"/>
                <a:gd name="connsiteX83" fmla="*/ 1473136 w 2785580"/>
                <a:gd name="connsiteY83" fmla="*/ 2784339 h 2785357"/>
                <a:gd name="connsiteX84" fmla="*/ 1297236 w 2785580"/>
                <a:gd name="connsiteY84" fmla="*/ 2785344 h 2785357"/>
                <a:gd name="connsiteX85" fmla="*/ 1275324 w 2785580"/>
                <a:gd name="connsiteY85" fmla="*/ 2766146 h 2785357"/>
                <a:gd name="connsiteX86" fmla="*/ 1222588 w 2785580"/>
                <a:gd name="connsiteY86" fmla="*/ 2466513 h 2785357"/>
                <a:gd name="connsiteX87" fmla="*/ 1208248 w 2785580"/>
                <a:gd name="connsiteY87" fmla="*/ 2451805 h 2785357"/>
                <a:gd name="connsiteX88" fmla="*/ 1027691 w 2785580"/>
                <a:gd name="connsiteY88" fmla="*/ 2403726 h 2785357"/>
                <a:gd name="connsiteX89" fmla="*/ 1005712 w 2785580"/>
                <a:gd name="connsiteY89" fmla="*/ 2411700 h 2785357"/>
                <a:gd name="connsiteX90" fmla="*/ 808503 w 2785580"/>
                <a:gd name="connsiteY90" fmla="*/ 2648477 h 2785357"/>
                <a:gd name="connsiteX91" fmla="*/ 800328 w 2785580"/>
                <a:gd name="connsiteY91" fmla="*/ 2657557 h 2785357"/>
                <a:gd name="connsiteX92" fmla="*/ 1763655 w 2785580"/>
                <a:gd name="connsiteY92" fmla="*/ 2127212 h 2785357"/>
                <a:gd name="connsiteX93" fmla="*/ 2202633 w 2785580"/>
                <a:gd name="connsiteY93" fmla="*/ 1237629 h 2785357"/>
                <a:gd name="connsiteX94" fmla="*/ 1436749 w 2785580"/>
                <a:gd name="connsiteY94" fmla="*/ 569646 h 2785357"/>
                <a:gd name="connsiteX95" fmla="*/ 611898 w 2785580"/>
                <a:gd name="connsiteY95" fmla="*/ 1131151 h 2785357"/>
                <a:gd name="connsiteX96" fmla="*/ 888881 w 2785580"/>
                <a:gd name="connsiteY96" fmla="*/ 2041741 h 2785357"/>
                <a:gd name="connsiteX97" fmla="*/ 1007152 w 2785580"/>
                <a:gd name="connsiteY97" fmla="*/ 1865641 h 2785357"/>
                <a:gd name="connsiteX98" fmla="*/ 1130081 w 2785580"/>
                <a:gd name="connsiteY98" fmla="*/ 1801814 h 2785357"/>
                <a:gd name="connsiteX99" fmla="*/ 1350944 w 2785580"/>
                <a:gd name="connsiteY99" fmla="*/ 1856092 h 2785357"/>
                <a:gd name="connsiteX100" fmla="*/ 1546444 w 2785580"/>
                <a:gd name="connsiteY100" fmla="*/ 2100173 h 2785357"/>
                <a:gd name="connsiteX101" fmla="*/ 1583399 w 2785580"/>
                <a:gd name="connsiteY101" fmla="*/ 2193651 h 2785357"/>
                <a:gd name="connsiteX102" fmla="*/ 1622700 w 2785580"/>
                <a:gd name="connsiteY102" fmla="*/ 2182963 h 2785357"/>
                <a:gd name="connsiteX103" fmla="*/ 1588325 w 2785580"/>
                <a:gd name="connsiteY103" fmla="*/ 2094410 h 2785357"/>
                <a:gd name="connsiteX104" fmla="*/ 1592144 w 2785580"/>
                <a:gd name="connsiteY104" fmla="*/ 2071091 h 2785357"/>
                <a:gd name="connsiteX105" fmla="*/ 1705222 w 2785580"/>
                <a:gd name="connsiteY105" fmla="*/ 1945315 h 2785357"/>
                <a:gd name="connsiteX106" fmla="*/ 1711052 w 2785580"/>
                <a:gd name="connsiteY106" fmla="*/ 1933755 h 2785357"/>
                <a:gd name="connsiteX107" fmla="*/ 1763655 w 2785580"/>
                <a:gd name="connsiteY107" fmla="*/ 2127212 h 278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85580" h="2785357">
                  <a:moveTo>
                    <a:pt x="800328" y="2657557"/>
                  </a:moveTo>
                  <a:cubicBezTo>
                    <a:pt x="732716" y="2618692"/>
                    <a:pt x="666109" y="2580396"/>
                    <a:pt x="598027" y="2541229"/>
                  </a:cubicBezTo>
                  <a:cubicBezTo>
                    <a:pt x="636155" y="2435924"/>
                    <a:pt x="674150" y="2330954"/>
                    <a:pt x="708224" y="2236839"/>
                  </a:cubicBezTo>
                  <a:cubicBezTo>
                    <a:pt x="654750" y="2182997"/>
                    <a:pt x="605264" y="2133209"/>
                    <a:pt x="552293" y="2079903"/>
                  </a:cubicBezTo>
                  <a:cubicBezTo>
                    <a:pt x="466856" y="2111196"/>
                    <a:pt x="371736" y="2146041"/>
                    <a:pt x="276617" y="2180886"/>
                  </a:cubicBezTo>
                  <a:cubicBezTo>
                    <a:pt x="246965" y="2191741"/>
                    <a:pt x="246999" y="2191708"/>
                    <a:pt x="230849" y="2163866"/>
                  </a:cubicBezTo>
                  <a:cubicBezTo>
                    <a:pt x="197378" y="2106070"/>
                    <a:pt x="163907" y="2048308"/>
                    <a:pt x="129900" y="1989641"/>
                  </a:cubicBezTo>
                  <a:cubicBezTo>
                    <a:pt x="177811" y="1949302"/>
                    <a:pt x="225120" y="1909431"/>
                    <a:pt x="272462" y="1869561"/>
                  </a:cubicBezTo>
                  <a:cubicBezTo>
                    <a:pt x="307039" y="1840445"/>
                    <a:pt x="341448" y="1811061"/>
                    <a:pt x="376427" y="1782415"/>
                  </a:cubicBezTo>
                  <a:cubicBezTo>
                    <a:pt x="383999" y="1776217"/>
                    <a:pt x="385406" y="1771392"/>
                    <a:pt x="382693" y="1761609"/>
                  </a:cubicBezTo>
                  <a:cubicBezTo>
                    <a:pt x="365739" y="1701099"/>
                    <a:pt x="349523" y="1640389"/>
                    <a:pt x="334044" y="1579477"/>
                  </a:cubicBezTo>
                  <a:cubicBezTo>
                    <a:pt x="331464" y="1569325"/>
                    <a:pt x="326170" y="1568052"/>
                    <a:pt x="317894" y="1566611"/>
                  </a:cubicBezTo>
                  <a:cubicBezTo>
                    <a:pt x="216844" y="1549155"/>
                    <a:pt x="115928" y="1531197"/>
                    <a:pt x="14845" y="1514043"/>
                  </a:cubicBezTo>
                  <a:cubicBezTo>
                    <a:pt x="4559" y="1512300"/>
                    <a:pt x="773" y="1509486"/>
                    <a:pt x="806" y="1498664"/>
                  </a:cubicBezTo>
                  <a:cubicBezTo>
                    <a:pt x="974" y="1429410"/>
                    <a:pt x="672" y="1360189"/>
                    <a:pt x="2" y="1290935"/>
                  </a:cubicBezTo>
                  <a:cubicBezTo>
                    <a:pt x="-98" y="1280381"/>
                    <a:pt x="3286" y="1276896"/>
                    <a:pt x="13773" y="1275087"/>
                  </a:cubicBezTo>
                  <a:cubicBezTo>
                    <a:pt x="115359" y="1257598"/>
                    <a:pt x="216811" y="1239304"/>
                    <a:pt x="318397" y="1221647"/>
                  </a:cubicBezTo>
                  <a:cubicBezTo>
                    <a:pt x="328482" y="1219905"/>
                    <a:pt x="331464" y="1214946"/>
                    <a:pt x="333809" y="1205599"/>
                  </a:cubicBezTo>
                  <a:cubicBezTo>
                    <a:pt x="348451" y="1147334"/>
                    <a:pt x="363193" y="1089069"/>
                    <a:pt x="379744" y="1031341"/>
                  </a:cubicBezTo>
                  <a:cubicBezTo>
                    <a:pt x="383664" y="1017738"/>
                    <a:pt x="381821" y="1010869"/>
                    <a:pt x="371301" y="1002192"/>
                  </a:cubicBezTo>
                  <a:cubicBezTo>
                    <a:pt x="294642" y="938968"/>
                    <a:pt x="218520" y="875108"/>
                    <a:pt x="142229" y="811416"/>
                  </a:cubicBezTo>
                  <a:cubicBezTo>
                    <a:pt x="137606" y="807530"/>
                    <a:pt x="133116" y="803442"/>
                    <a:pt x="127789" y="798785"/>
                  </a:cubicBezTo>
                  <a:cubicBezTo>
                    <a:pt x="146485" y="766252"/>
                    <a:pt x="164745" y="734456"/>
                    <a:pt x="183005" y="702660"/>
                  </a:cubicBezTo>
                  <a:cubicBezTo>
                    <a:pt x="200494" y="672204"/>
                    <a:pt x="218620" y="642084"/>
                    <a:pt x="235238" y="611192"/>
                  </a:cubicBezTo>
                  <a:cubicBezTo>
                    <a:pt x="241504" y="599566"/>
                    <a:pt x="247133" y="597187"/>
                    <a:pt x="259797" y="601878"/>
                  </a:cubicBezTo>
                  <a:cubicBezTo>
                    <a:pt x="353811" y="636656"/>
                    <a:pt x="448261" y="670328"/>
                    <a:pt x="542275" y="705139"/>
                  </a:cubicBezTo>
                  <a:cubicBezTo>
                    <a:pt x="555309" y="709964"/>
                    <a:pt x="562177" y="707786"/>
                    <a:pt x="571860" y="697701"/>
                  </a:cubicBezTo>
                  <a:cubicBezTo>
                    <a:pt x="613104" y="654614"/>
                    <a:pt x="655421" y="612499"/>
                    <a:pt x="698206" y="570886"/>
                  </a:cubicBezTo>
                  <a:cubicBezTo>
                    <a:pt x="706147" y="563147"/>
                    <a:pt x="708492" y="558087"/>
                    <a:pt x="704438" y="547232"/>
                  </a:cubicBezTo>
                  <a:cubicBezTo>
                    <a:pt x="668655" y="451241"/>
                    <a:pt x="633609" y="354948"/>
                    <a:pt x="598362" y="258757"/>
                  </a:cubicBezTo>
                  <a:cubicBezTo>
                    <a:pt x="596854" y="254669"/>
                    <a:pt x="595682" y="250481"/>
                    <a:pt x="594074" y="245455"/>
                  </a:cubicBezTo>
                  <a:cubicBezTo>
                    <a:pt x="661183" y="206489"/>
                    <a:pt x="727623" y="167892"/>
                    <a:pt x="795504" y="128457"/>
                  </a:cubicBezTo>
                  <a:cubicBezTo>
                    <a:pt x="819292" y="156668"/>
                    <a:pt x="842980" y="184711"/>
                    <a:pt x="866600" y="212822"/>
                  </a:cubicBezTo>
                  <a:cubicBezTo>
                    <a:pt x="911497" y="266228"/>
                    <a:pt x="956661" y="319434"/>
                    <a:pt x="1000988" y="373343"/>
                  </a:cubicBezTo>
                  <a:cubicBezTo>
                    <a:pt x="1009297" y="383427"/>
                    <a:pt x="1016065" y="383494"/>
                    <a:pt x="1027758" y="380144"/>
                  </a:cubicBezTo>
                  <a:cubicBezTo>
                    <a:pt x="1084984" y="363794"/>
                    <a:pt x="1142511" y="348482"/>
                    <a:pt x="1200139" y="333707"/>
                  </a:cubicBezTo>
                  <a:cubicBezTo>
                    <a:pt x="1211833" y="330725"/>
                    <a:pt x="1217059" y="326838"/>
                    <a:pt x="1219237" y="313805"/>
                  </a:cubicBezTo>
                  <a:cubicBezTo>
                    <a:pt x="1236626" y="209438"/>
                    <a:pt x="1255154" y="105272"/>
                    <a:pt x="1273548" y="0"/>
                  </a:cubicBezTo>
                  <a:cubicBezTo>
                    <a:pt x="1350910" y="0"/>
                    <a:pt x="1427770" y="0"/>
                    <a:pt x="1507076" y="0"/>
                  </a:cubicBezTo>
                  <a:cubicBezTo>
                    <a:pt x="1511264" y="22951"/>
                    <a:pt x="1515720" y="46773"/>
                    <a:pt x="1519942" y="70661"/>
                  </a:cubicBezTo>
                  <a:cubicBezTo>
                    <a:pt x="1534617" y="153518"/>
                    <a:pt x="1549392" y="236342"/>
                    <a:pt x="1563699" y="319266"/>
                  </a:cubicBezTo>
                  <a:cubicBezTo>
                    <a:pt x="1565307" y="328547"/>
                    <a:pt x="1570534" y="329652"/>
                    <a:pt x="1578206" y="331663"/>
                  </a:cubicBezTo>
                  <a:cubicBezTo>
                    <a:pt x="1639051" y="347410"/>
                    <a:pt x="1699862" y="363325"/>
                    <a:pt x="1760304" y="380580"/>
                  </a:cubicBezTo>
                  <a:cubicBezTo>
                    <a:pt x="1771528" y="383796"/>
                    <a:pt x="1775247" y="378737"/>
                    <a:pt x="1780574" y="372337"/>
                  </a:cubicBezTo>
                  <a:cubicBezTo>
                    <a:pt x="1844535" y="295578"/>
                    <a:pt x="1908529" y="218819"/>
                    <a:pt x="1972523" y="142093"/>
                  </a:cubicBezTo>
                  <a:cubicBezTo>
                    <a:pt x="1976778" y="137001"/>
                    <a:pt x="1981200" y="132042"/>
                    <a:pt x="1986226" y="126246"/>
                  </a:cubicBezTo>
                  <a:cubicBezTo>
                    <a:pt x="2053637" y="165044"/>
                    <a:pt x="2120580" y="203541"/>
                    <a:pt x="2188427" y="242574"/>
                  </a:cubicBezTo>
                  <a:cubicBezTo>
                    <a:pt x="2169229" y="295511"/>
                    <a:pt x="2150499" y="347242"/>
                    <a:pt x="2131737" y="399007"/>
                  </a:cubicBezTo>
                  <a:cubicBezTo>
                    <a:pt x="2114113" y="447689"/>
                    <a:pt x="2096892" y="496539"/>
                    <a:pt x="2078498" y="544953"/>
                  </a:cubicBezTo>
                  <a:cubicBezTo>
                    <a:pt x="2074511" y="555474"/>
                    <a:pt x="2077359" y="560299"/>
                    <a:pt x="2084663" y="567435"/>
                  </a:cubicBezTo>
                  <a:cubicBezTo>
                    <a:pt x="2128219" y="609818"/>
                    <a:pt x="2171540" y="652503"/>
                    <a:pt x="2213857" y="696093"/>
                  </a:cubicBezTo>
                  <a:cubicBezTo>
                    <a:pt x="2222333" y="704838"/>
                    <a:pt x="2228163" y="706681"/>
                    <a:pt x="2239320" y="702559"/>
                  </a:cubicBezTo>
                  <a:cubicBezTo>
                    <a:pt x="2334842" y="667011"/>
                    <a:pt x="2430565" y="632066"/>
                    <a:pt x="2526254" y="596919"/>
                  </a:cubicBezTo>
                  <a:cubicBezTo>
                    <a:pt x="2530342" y="595412"/>
                    <a:pt x="2534496" y="594038"/>
                    <a:pt x="2539355" y="592329"/>
                  </a:cubicBezTo>
                  <a:cubicBezTo>
                    <a:pt x="2578522" y="659942"/>
                    <a:pt x="2617286" y="726884"/>
                    <a:pt x="2656386" y="794329"/>
                  </a:cubicBezTo>
                  <a:cubicBezTo>
                    <a:pt x="2588238" y="851689"/>
                    <a:pt x="2520793" y="908479"/>
                    <a:pt x="2453348" y="965270"/>
                  </a:cubicBezTo>
                  <a:cubicBezTo>
                    <a:pt x="2438405" y="977867"/>
                    <a:pt x="2423697" y="990767"/>
                    <a:pt x="2408385" y="1002862"/>
                  </a:cubicBezTo>
                  <a:cubicBezTo>
                    <a:pt x="2401517" y="1008290"/>
                    <a:pt x="2401181" y="1012947"/>
                    <a:pt x="2403527" y="1021289"/>
                  </a:cubicBezTo>
                  <a:cubicBezTo>
                    <a:pt x="2420313" y="1081263"/>
                    <a:pt x="2436562" y="1141437"/>
                    <a:pt x="2452008" y="1201779"/>
                  </a:cubicBezTo>
                  <a:cubicBezTo>
                    <a:pt x="2454688" y="1212266"/>
                    <a:pt x="2459546" y="1216019"/>
                    <a:pt x="2469330" y="1217660"/>
                  </a:cubicBezTo>
                  <a:cubicBezTo>
                    <a:pt x="2549004" y="1231163"/>
                    <a:pt x="2628611" y="1244967"/>
                    <a:pt x="2708218" y="1258771"/>
                  </a:cubicBezTo>
                  <a:cubicBezTo>
                    <a:pt x="2733883" y="1263227"/>
                    <a:pt x="2759514" y="1267884"/>
                    <a:pt x="2785580" y="1272507"/>
                  </a:cubicBezTo>
                  <a:cubicBezTo>
                    <a:pt x="2785580" y="1350875"/>
                    <a:pt x="2785580" y="1427802"/>
                    <a:pt x="2785580" y="1506236"/>
                  </a:cubicBezTo>
                  <a:cubicBezTo>
                    <a:pt x="2675786" y="1525702"/>
                    <a:pt x="2566259" y="1545168"/>
                    <a:pt x="2459915" y="1564032"/>
                  </a:cubicBezTo>
                  <a:cubicBezTo>
                    <a:pt x="2443431" y="1624105"/>
                    <a:pt x="2428086" y="1682102"/>
                    <a:pt x="2411434" y="1739730"/>
                  </a:cubicBezTo>
                  <a:cubicBezTo>
                    <a:pt x="2402622" y="1770219"/>
                    <a:pt x="2401583" y="1769918"/>
                    <a:pt x="2426410" y="1790657"/>
                  </a:cubicBezTo>
                  <a:cubicBezTo>
                    <a:pt x="2498814" y="1851133"/>
                    <a:pt x="2571218" y="1911642"/>
                    <a:pt x="2643621" y="1972118"/>
                  </a:cubicBezTo>
                  <a:cubicBezTo>
                    <a:pt x="2648312" y="1976039"/>
                    <a:pt x="2652902" y="1980059"/>
                    <a:pt x="2658531" y="1984917"/>
                  </a:cubicBezTo>
                  <a:cubicBezTo>
                    <a:pt x="2619900" y="2052228"/>
                    <a:pt x="2581436" y="2119271"/>
                    <a:pt x="2542437" y="2187218"/>
                  </a:cubicBezTo>
                  <a:cubicBezTo>
                    <a:pt x="2490907" y="2168623"/>
                    <a:pt x="2440214" y="2150363"/>
                    <a:pt x="2389522" y="2131969"/>
                  </a:cubicBezTo>
                  <a:cubicBezTo>
                    <a:pt x="2339265" y="2113743"/>
                    <a:pt x="2288974" y="2095550"/>
                    <a:pt x="2238851" y="2076988"/>
                  </a:cubicBezTo>
                  <a:cubicBezTo>
                    <a:pt x="2230542" y="2073906"/>
                    <a:pt x="2225785" y="2074810"/>
                    <a:pt x="2219050" y="2081779"/>
                  </a:cubicBezTo>
                  <a:cubicBezTo>
                    <a:pt x="2175561" y="2126608"/>
                    <a:pt x="2131435" y="2170801"/>
                    <a:pt x="2086908" y="2214592"/>
                  </a:cubicBezTo>
                  <a:cubicBezTo>
                    <a:pt x="2079838" y="2221527"/>
                    <a:pt x="2078230" y="2226419"/>
                    <a:pt x="2081714" y="2235800"/>
                  </a:cubicBezTo>
                  <a:cubicBezTo>
                    <a:pt x="2117196" y="2331322"/>
                    <a:pt x="2152108" y="2427045"/>
                    <a:pt x="2187187" y="2522734"/>
                  </a:cubicBezTo>
                  <a:cubicBezTo>
                    <a:pt x="2188896" y="2527391"/>
                    <a:pt x="2190504" y="2532082"/>
                    <a:pt x="2192715" y="2538314"/>
                  </a:cubicBezTo>
                  <a:cubicBezTo>
                    <a:pt x="2125739" y="2577213"/>
                    <a:pt x="2058831" y="2616078"/>
                    <a:pt x="1990917" y="2655513"/>
                  </a:cubicBezTo>
                  <a:cubicBezTo>
                    <a:pt x="1953257" y="2610784"/>
                    <a:pt x="1915933" y="2566458"/>
                    <a:pt x="1878642" y="2522131"/>
                  </a:cubicBezTo>
                  <a:cubicBezTo>
                    <a:pt x="1847014" y="2484539"/>
                    <a:pt x="1815185" y="2447114"/>
                    <a:pt x="1783992" y="2409187"/>
                  </a:cubicBezTo>
                  <a:cubicBezTo>
                    <a:pt x="1777291" y="2401012"/>
                    <a:pt x="1771830" y="2400208"/>
                    <a:pt x="1761510" y="2403156"/>
                  </a:cubicBezTo>
                  <a:cubicBezTo>
                    <a:pt x="1703212" y="2419875"/>
                    <a:pt x="1644746" y="2436024"/>
                    <a:pt x="1585845" y="2450465"/>
                  </a:cubicBezTo>
                  <a:cubicBezTo>
                    <a:pt x="1572879" y="2453648"/>
                    <a:pt x="1568892" y="2458640"/>
                    <a:pt x="1566882" y="2470500"/>
                  </a:cubicBezTo>
                  <a:cubicBezTo>
                    <a:pt x="1549258" y="2574331"/>
                    <a:pt x="1531132" y="2678062"/>
                    <a:pt x="1512738" y="2784339"/>
                  </a:cubicBezTo>
                  <a:cubicBezTo>
                    <a:pt x="1499537" y="2784339"/>
                    <a:pt x="1486336" y="2784305"/>
                    <a:pt x="1473136" y="2784339"/>
                  </a:cubicBezTo>
                  <a:cubicBezTo>
                    <a:pt x="1414502" y="2784506"/>
                    <a:pt x="1355836" y="2784104"/>
                    <a:pt x="1297236" y="2785344"/>
                  </a:cubicBezTo>
                  <a:cubicBezTo>
                    <a:pt x="1281824" y="2785679"/>
                    <a:pt x="1277669" y="2779849"/>
                    <a:pt x="1275324" y="2766146"/>
                  </a:cubicBezTo>
                  <a:cubicBezTo>
                    <a:pt x="1258036" y="2666235"/>
                    <a:pt x="1239809" y="2566458"/>
                    <a:pt x="1222588" y="2466513"/>
                  </a:cubicBezTo>
                  <a:cubicBezTo>
                    <a:pt x="1220912" y="2456764"/>
                    <a:pt x="1216657" y="2453983"/>
                    <a:pt x="1208248" y="2451805"/>
                  </a:cubicBezTo>
                  <a:cubicBezTo>
                    <a:pt x="1147939" y="2436225"/>
                    <a:pt x="1087597" y="2420746"/>
                    <a:pt x="1027691" y="2403726"/>
                  </a:cubicBezTo>
                  <a:cubicBezTo>
                    <a:pt x="1016165" y="2400442"/>
                    <a:pt x="1011743" y="2404429"/>
                    <a:pt x="1005712" y="2411700"/>
                  </a:cubicBezTo>
                  <a:cubicBezTo>
                    <a:pt x="940076" y="2490704"/>
                    <a:pt x="874273" y="2569574"/>
                    <a:pt x="808503" y="2648477"/>
                  </a:cubicBezTo>
                  <a:cubicBezTo>
                    <a:pt x="806292" y="2650956"/>
                    <a:pt x="804014" y="2653402"/>
                    <a:pt x="800328" y="2657557"/>
                  </a:cubicBezTo>
                  <a:close/>
                  <a:moveTo>
                    <a:pt x="1763655" y="2127212"/>
                  </a:moveTo>
                  <a:cubicBezTo>
                    <a:pt x="2080441" y="1967997"/>
                    <a:pt x="2273462" y="1613652"/>
                    <a:pt x="2202633" y="1237629"/>
                  </a:cubicBezTo>
                  <a:cubicBezTo>
                    <a:pt x="2132474" y="865325"/>
                    <a:pt x="1820412" y="591592"/>
                    <a:pt x="1436749" y="569646"/>
                  </a:cubicBezTo>
                  <a:cubicBezTo>
                    <a:pt x="1059018" y="548036"/>
                    <a:pt x="726987" y="785249"/>
                    <a:pt x="611898" y="1131151"/>
                  </a:cubicBezTo>
                  <a:cubicBezTo>
                    <a:pt x="494732" y="1483252"/>
                    <a:pt x="629923" y="1846777"/>
                    <a:pt x="888881" y="2041741"/>
                  </a:cubicBezTo>
                  <a:cubicBezTo>
                    <a:pt x="922118" y="1978853"/>
                    <a:pt x="962826" y="1921158"/>
                    <a:pt x="1007152" y="1865641"/>
                  </a:cubicBezTo>
                  <a:cubicBezTo>
                    <a:pt x="1039150" y="1825535"/>
                    <a:pt x="1082706" y="1809319"/>
                    <a:pt x="1130081" y="1801814"/>
                  </a:cubicBezTo>
                  <a:cubicBezTo>
                    <a:pt x="1210794" y="1789015"/>
                    <a:pt x="1283265" y="1814379"/>
                    <a:pt x="1350944" y="1856092"/>
                  </a:cubicBezTo>
                  <a:cubicBezTo>
                    <a:pt x="1445059" y="1914122"/>
                    <a:pt x="1504228" y="2000530"/>
                    <a:pt x="1546444" y="2100173"/>
                  </a:cubicBezTo>
                  <a:cubicBezTo>
                    <a:pt x="1559410" y="2130763"/>
                    <a:pt x="1570902" y="2161922"/>
                    <a:pt x="1583399" y="2193651"/>
                  </a:cubicBezTo>
                  <a:cubicBezTo>
                    <a:pt x="1596265" y="2190133"/>
                    <a:pt x="1608394" y="2186850"/>
                    <a:pt x="1622700" y="2182963"/>
                  </a:cubicBezTo>
                  <a:cubicBezTo>
                    <a:pt x="1610873" y="2152240"/>
                    <a:pt x="1600152" y="2123090"/>
                    <a:pt x="1588325" y="2094410"/>
                  </a:cubicBezTo>
                  <a:cubicBezTo>
                    <a:pt x="1584438" y="2084996"/>
                    <a:pt x="1584974" y="2078898"/>
                    <a:pt x="1592144" y="2071091"/>
                  </a:cubicBezTo>
                  <a:cubicBezTo>
                    <a:pt x="1630239" y="2029545"/>
                    <a:pt x="1667731" y="1987396"/>
                    <a:pt x="1705222" y="1945315"/>
                  </a:cubicBezTo>
                  <a:cubicBezTo>
                    <a:pt x="1708003" y="1942199"/>
                    <a:pt x="1709142" y="1937642"/>
                    <a:pt x="1711052" y="1933755"/>
                  </a:cubicBezTo>
                  <a:cubicBezTo>
                    <a:pt x="1732562" y="2000262"/>
                    <a:pt x="1734103" y="2066702"/>
                    <a:pt x="1763655" y="2127212"/>
                  </a:cubicBezTo>
                  <a:close/>
                </a:path>
              </a:pathLst>
            </a:custGeom>
            <a:grpFill/>
            <a:ln w="3347"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AB746E51-096D-400C-9959-31EAC9476FAB}"/>
                </a:ext>
              </a:extLst>
            </p:cNvPr>
            <p:cNvSpPr/>
            <p:nvPr/>
          </p:nvSpPr>
          <p:spPr>
            <a:xfrm>
              <a:off x="3685136" y="4738119"/>
              <a:ext cx="1031878" cy="1374736"/>
            </a:xfrm>
            <a:custGeom>
              <a:avLst/>
              <a:gdLst>
                <a:gd name="connsiteX0" fmla="*/ 547872 w 1031878"/>
                <a:gd name="connsiteY0" fmla="*/ 1374736 h 1374736"/>
                <a:gd name="connsiteX1" fmla="*/ 80984 w 1031878"/>
                <a:gd name="connsiteY1" fmla="*/ 1097753 h 1374736"/>
                <a:gd name="connsiteX2" fmla="*/ 87182 w 1031878"/>
                <a:gd name="connsiteY2" fmla="*/ 1051081 h 1374736"/>
                <a:gd name="connsiteX3" fmla="*/ 104270 w 1031878"/>
                <a:gd name="connsiteY3" fmla="*/ 997440 h 1374736"/>
                <a:gd name="connsiteX4" fmla="*/ 150607 w 1031878"/>
                <a:gd name="connsiteY4" fmla="*/ 831693 h 1374736"/>
                <a:gd name="connsiteX5" fmla="*/ 113752 w 1031878"/>
                <a:gd name="connsiteY5" fmla="*/ 683602 h 1374736"/>
                <a:gd name="connsiteX6" fmla="*/ 41314 w 1031878"/>
                <a:gd name="connsiteY6" fmla="*/ 500633 h 1374736"/>
                <a:gd name="connsiteX7" fmla="*/ 29990 w 1031878"/>
                <a:gd name="connsiteY7" fmla="*/ 483881 h 1374736"/>
                <a:gd name="connsiteX8" fmla="*/ 14008 w 1031878"/>
                <a:gd name="connsiteY8" fmla="*/ 471819 h 1374736"/>
                <a:gd name="connsiteX9" fmla="*/ 6001 w 1031878"/>
                <a:gd name="connsiteY9" fmla="*/ 432217 h 1374736"/>
                <a:gd name="connsiteX10" fmla="*/ 26204 w 1031878"/>
                <a:gd name="connsiteY10" fmla="*/ 344703 h 1374736"/>
                <a:gd name="connsiteX11" fmla="*/ 47010 w 1031878"/>
                <a:gd name="connsiteY11" fmla="*/ 209578 h 1374736"/>
                <a:gd name="connsiteX12" fmla="*/ 194565 w 1031878"/>
                <a:gd name="connsiteY12" fmla="*/ 39977 h 1374736"/>
                <a:gd name="connsiteX13" fmla="*/ 521101 w 1031878"/>
                <a:gd name="connsiteY13" fmla="*/ 14681 h 1374736"/>
                <a:gd name="connsiteX14" fmla="*/ 675424 w 1031878"/>
                <a:gd name="connsiteY14" fmla="*/ 123639 h 1374736"/>
                <a:gd name="connsiteX15" fmla="*/ 735598 w 1031878"/>
                <a:gd name="connsiteY15" fmla="*/ 239029 h 1374736"/>
                <a:gd name="connsiteX16" fmla="*/ 760660 w 1031878"/>
                <a:gd name="connsiteY16" fmla="*/ 255681 h 1374736"/>
                <a:gd name="connsiteX17" fmla="*/ 955891 w 1031878"/>
                <a:gd name="connsiteY17" fmla="*/ 269551 h 1374736"/>
                <a:gd name="connsiteX18" fmla="*/ 1010839 w 1031878"/>
                <a:gd name="connsiteY18" fmla="*/ 282953 h 1374736"/>
                <a:gd name="connsiteX19" fmla="*/ 1019014 w 1031878"/>
                <a:gd name="connsiteY19" fmla="*/ 323360 h 1374736"/>
                <a:gd name="connsiteX20" fmla="*/ 969293 w 1031878"/>
                <a:gd name="connsiteY20" fmla="*/ 356764 h 1374736"/>
                <a:gd name="connsiteX21" fmla="*/ 780796 w 1031878"/>
                <a:gd name="connsiteY21" fmla="*/ 423673 h 1374736"/>
                <a:gd name="connsiteX22" fmla="*/ 771984 w 1031878"/>
                <a:gd name="connsiteY22" fmla="*/ 426454 h 1374736"/>
                <a:gd name="connsiteX23" fmla="*/ 803680 w 1031878"/>
                <a:gd name="connsiteY23" fmla="*/ 471886 h 1374736"/>
                <a:gd name="connsiteX24" fmla="*/ 870790 w 1031878"/>
                <a:gd name="connsiteY24" fmla="*/ 565800 h 1374736"/>
                <a:gd name="connsiteX25" fmla="*/ 842780 w 1031878"/>
                <a:gd name="connsiteY25" fmla="*/ 636059 h 1374736"/>
                <a:gd name="connsiteX26" fmla="*/ 821102 w 1031878"/>
                <a:gd name="connsiteY26" fmla="*/ 680654 h 1374736"/>
                <a:gd name="connsiteX27" fmla="*/ 807901 w 1031878"/>
                <a:gd name="connsiteY27" fmla="*/ 738215 h 1374736"/>
                <a:gd name="connsiteX28" fmla="*/ 808605 w 1031878"/>
                <a:gd name="connsiteY28" fmla="*/ 790918 h 1374736"/>
                <a:gd name="connsiteX29" fmla="*/ 802976 w 1031878"/>
                <a:gd name="connsiteY29" fmla="*/ 821675 h 1374736"/>
                <a:gd name="connsiteX30" fmla="*/ 813698 w 1031878"/>
                <a:gd name="connsiteY30" fmla="*/ 867107 h 1374736"/>
                <a:gd name="connsiteX31" fmla="*/ 798989 w 1031878"/>
                <a:gd name="connsiteY31" fmla="*/ 912573 h 1374736"/>
                <a:gd name="connsiteX32" fmla="*/ 736034 w 1031878"/>
                <a:gd name="connsiteY32" fmla="*/ 939008 h 1374736"/>
                <a:gd name="connsiteX33" fmla="*/ 623894 w 1031878"/>
                <a:gd name="connsiteY33" fmla="*/ 935825 h 1374736"/>
                <a:gd name="connsiteX34" fmla="*/ 600675 w 1031878"/>
                <a:gd name="connsiteY34" fmla="*/ 949964 h 1374736"/>
                <a:gd name="connsiteX35" fmla="*/ 589082 w 1031878"/>
                <a:gd name="connsiteY35" fmla="*/ 1001059 h 1374736"/>
                <a:gd name="connsiteX36" fmla="*/ 584191 w 1031878"/>
                <a:gd name="connsiteY36" fmla="*/ 1014896 h 1374736"/>
                <a:gd name="connsiteX37" fmla="*/ 591964 w 1031878"/>
                <a:gd name="connsiteY37" fmla="*/ 1061401 h 1374736"/>
                <a:gd name="connsiteX38" fmla="*/ 678573 w 1031878"/>
                <a:gd name="connsiteY38" fmla="*/ 1204801 h 1374736"/>
                <a:gd name="connsiteX39" fmla="*/ 673916 w 1031878"/>
                <a:gd name="connsiteY39" fmla="*/ 1233146 h 1374736"/>
                <a:gd name="connsiteX40" fmla="*/ 547872 w 1031878"/>
                <a:gd name="connsiteY40" fmla="*/ 1374736 h 13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31878" h="1374736">
                  <a:moveTo>
                    <a:pt x="547872" y="1374736"/>
                  </a:moveTo>
                  <a:cubicBezTo>
                    <a:pt x="443639" y="1191667"/>
                    <a:pt x="304259" y="1073262"/>
                    <a:pt x="80984" y="1097753"/>
                  </a:cubicBezTo>
                  <a:cubicBezTo>
                    <a:pt x="82760" y="1083547"/>
                    <a:pt x="83564" y="1066996"/>
                    <a:pt x="87182" y="1051081"/>
                  </a:cubicBezTo>
                  <a:cubicBezTo>
                    <a:pt x="91337" y="1032754"/>
                    <a:pt x="94419" y="1012719"/>
                    <a:pt x="104270" y="997440"/>
                  </a:cubicBezTo>
                  <a:cubicBezTo>
                    <a:pt x="137037" y="946513"/>
                    <a:pt x="140857" y="888718"/>
                    <a:pt x="150607" y="831693"/>
                  </a:cubicBezTo>
                  <a:cubicBezTo>
                    <a:pt x="160156" y="776008"/>
                    <a:pt x="145380" y="727895"/>
                    <a:pt x="113752" y="683602"/>
                  </a:cubicBezTo>
                  <a:cubicBezTo>
                    <a:pt x="74384" y="628521"/>
                    <a:pt x="49992" y="567844"/>
                    <a:pt x="41314" y="500633"/>
                  </a:cubicBezTo>
                  <a:cubicBezTo>
                    <a:pt x="40544" y="494602"/>
                    <a:pt x="34681" y="488706"/>
                    <a:pt x="29990" y="483881"/>
                  </a:cubicBezTo>
                  <a:cubicBezTo>
                    <a:pt x="25400" y="479157"/>
                    <a:pt x="19067" y="476175"/>
                    <a:pt x="14008" y="471819"/>
                  </a:cubicBezTo>
                  <a:cubicBezTo>
                    <a:pt x="-265" y="459623"/>
                    <a:pt x="-4855" y="447160"/>
                    <a:pt x="6001" y="432217"/>
                  </a:cubicBezTo>
                  <a:cubicBezTo>
                    <a:pt x="25601" y="405212"/>
                    <a:pt x="22485" y="374656"/>
                    <a:pt x="26204" y="344703"/>
                  </a:cubicBezTo>
                  <a:cubicBezTo>
                    <a:pt x="31766" y="299471"/>
                    <a:pt x="36322" y="253704"/>
                    <a:pt x="47010" y="209578"/>
                  </a:cubicBezTo>
                  <a:cubicBezTo>
                    <a:pt x="66644" y="128597"/>
                    <a:pt x="116097" y="70735"/>
                    <a:pt x="194565" y="39977"/>
                  </a:cubicBezTo>
                  <a:cubicBezTo>
                    <a:pt x="300741" y="-1602"/>
                    <a:pt x="410000" y="-11988"/>
                    <a:pt x="521101" y="14681"/>
                  </a:cubicBezTo>
                  <a:cubicBezTo>
                    <a:pt x="586100" y="30295"/>
                    <a:pt x="640814" y="64335"/>
                    <a:pt x="675424" y="123639"/>
                  </a:cubicBezTo>
                  <a:cubicBezTo>
                    <a:pt x="697269" y="161063"/>
                    <a:pt x="716702" y="199996"/>
                    <a:pt x="735598" y="239029"/>
                  </a:cubicBezTo>
                  <a:cubicBezTo>
                    <a:pt x="741395" y="251023"/>
                    <a:pt x="748062" y="254910"/>
                    <a:pt x="760660" y="255681"/>
                  </a:cubicBezTo>
                  <a:cubicBezTo>
                    <a:pt x="825793" y="259634"/>
                    <a:pt x="890893" y="263856"/>
                    <a:pt x="955891" y="269551"/>
                  </a:cubicBezTo>
                  <a:cubicBezTo>
                    <a:pt x="974487" y="271193"/>
                    <a:pt x="993182" y="276554"/>
                    <a:pt x="1010839" y="282953"/>
                  </a:cubicBezTo>
                  <a:cubicBezTo>
                    <a:pt x="1035633" y="291933"/>
                    <a:pt x="1038715" y="306340"/>
                    <a:pt x="1019014" y="323360"/>
                  </a:cubicBezTo>
                  <a:cubicBezTo>
                    <a:pt x="1004004" y="336326"/>
                    <a:pt x="986917" y="347550"/>
                    <a:pt x="969293" y="356764"/>
                  </a:cubicBezTo>
                  <a:cubicBezTo>
                    <a:pt x="909689" y="387924"/>
                    <a:pt x="845561" y="406753"/>
                    <a:pt x="780796" y="423673"/>
                  </a:cubicBezTo>
                  <a:cubicBezTo>
                    <a:pt x="778719" y="424209"/>
                    <a:pt x="776675" y="424946"/>
                    <a:pt x="771984" y="426454"/>
                  </a:cubicBezTo>
                  <a:cubicBezTo>
                    <a:pt x="783041" y="442302"/>
                    <a:pt x="793193" y="457211"/>
                    <a:pt x="803680" y="471886"/>
                  </a:cubicBezTo>
                  <a:cubicBezTo>
                    <a:pt x="826027" y="503213"/>
                    <a:pt x="849280" y="533903"/>
                    <a:pt x="870790" y="565800"/>
                  </a:cubicBezTo>
                  <a:cubicBezTo>
                    <a:pt x="897292" y="605134"/>
                    <a:pt x="890591" y="623394"/>
                    <a:pt x="842780" y="636059"/>
                  </a:cubicBezTo>
                  <a:cubicBezTo>
                    <a:pt x="809443" y="644904"/>
                    <a:pt x="806695" y="649930"/>
                    <a:pt x="821102" y="680654"/>
                  </a:cubicBezTo>
                  <a:cubicBezTo>
                    <a:pt x="832628" y="705179"/>
                    <a:pt x="836313" y="722803"/>
                    <a:pt x="807901" y="738215"/>
                  </a:cubicBezTo>
                  <a:cubicBezTo>
                    <a:pt x="832963" y="757279"/>
                    <a:pt x="823280" y="772993"/>
                    <a:pt x="808605" y="790918"/>
                  </a:cubicBezTo>
                  <a:cubicBezTo>
                    <a:pt x="802742" y="798088"/>
                    <a:pt x="801904" y="811557"/>
                    <a:pt x="802976" y="821675"/>
                  </a:cubicBezTo>
                  <a:cubicBezTo>
                    <a:pt x="804618" y="837020"/>
                    <a:pt x="810046" y="851963"/>
                    <a:pt x="813698" y="867107"/>
                  </a:cubicBezTo>
                  <a:cubicBezTo>
                    <a:pt x="818053" y="885200"/>
                    <a:pt x="811788" y="900076"/>
                    <a:pt x="798989" y="912573"/>
                  </a:cubicBezTo>
                  <a:cubicBezTo>
                    <a:pt x="781533" y="929593"/>
                    <a:pt x="760861" y="939544"/>
                    <a:pt x="736034" y="939008"/>
                  </a:cubicBezTo>
                  <a:cubicBezTo>
                    <a:pt x="698643" y="938204"/>
                    <a:pt x="661218" y="937635"/>
                    <a:pt x="623894" y="935825"/>
                  </a:cubicBezTo>
                  <a:cubicBezTo>
                    <a:pt x="611765" y="935222"/>
                    <a:pt x="604696" y="939511"/>
                    <a:pt x="600675" y="949964"/>
                  </a:cubicBezTo>
                  <a:cubicBezTo>
                    <a:pt x="594376" y="966348"/>
                    <a:pt x="581410" y="981057"/>
                    <a:pt x="589082" y="1001059"/>
                  </a:cubicBezTo>
                  <a:cubicBezTo>
                    <a:pt x="590423" y="1004543"/>
                    <a:pt x="586469" y="1010507"/>
                    <a:pt x="584191" y="1014896"/>
                  </a:cubicBezTo>
                  <a:cubicBezTo>
                    <a:pt x="575077" y="1032453"/>
                    <a:pt x="577523" y="1046793"/>
                    <a:pt x="591964" y="1061401"/>
                  </a:cubicBezTo>
                  <a:cubicBezTo>
                    <a:pt x="632270" y="1102075"/>
                    <a:pt x="659409" y="1151059"/>
                    <a:pt x="678573" y="1204801"/>
                  </a:cubicBezTo>
                  <a:cubicBezTo>
                    <a:pt x="682527" y="1215924"/>
                    <a:pt x="682326" y="1223865"/>
                    <a:pt x="673916" y="1233146"/>
                  </a:cubicBezTo>
                  <a:cubicBezTo>
                    <a:pt x="631633" y="1279885"/>
                    <a:pt x="590021" y="1327260"/>
                    <a:pt x="547872" y="1374736"/>
                  </a:cubicBezTo>
                  <a:close/>
                </a:path>
              </a:pathLst>
            </a:custGeom>
            <a:grpFill/>
            <a:ln w="3347"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400527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Capacity &amp; Skills Development</a:t>
            </a:r>
          </a:p>
        </p:txBody>
      </p:sp>
      <p:sp>
        <p:nvSpPr>
          <p:cNvPr id="16" name="Oval 18">
            <a:extLst>
              <a:ext uri="{FF2B5EF4-FFF2-40B4-BE49-F238E27FC236}">
                <a16:creationId xmlns:a16="http://schemas.microsoft.com/office/drawing/2014/main" id="{B53B9867-17ED-4FE1-BFC2-A43645A8230B}"/>
              </a:ext>
            </a:extLst>
          </p:cNvPr>
          <p:cNvSpPr/>
          <p:nvPr/>
        </p:nvSpPr>
        <p:spPr>
          <a:xfrm>
            <a:off x="5504391" y="5006071"/>
            <a:ext cx="948735" cy="9487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50">
            <a:extLst>
              <a:ext uri="{FF2B5EF4-FFF2-40B4-BE49-F238E27FC236}">
                <a16:creationId xmlns:a16="http://schemas.microsoft.com/office/drawing/2014/main" id="{7C966706-4439-46BD-A494-D5C0C04DF553}"/>
              </a:ext>
            </a:extLst>
          </p:cNvPr>
          <p:cNvSpPr/>
          <p:nvPr/>
        </p:nvSpPr>
        <p:spPr>
          <a:xfrm>
            <a:off x="6858942" y="5006071"/>
            <a:ext cx="948735" cy="9487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64">
            <a:extLst>
              <a:ext uri="{FF2B5EF4-FFF2-40B4-BE49-F238E27FC236}">
                <a16:creationId xmlns:a16="http://schemas.microsoft.com/office/drawing/2014/main" id="{27F3FF39-C593-4BF9-96A3-47BE566171E6}"/>
              </a:ext>
            </a:extLst>
          </p:cNvPr>
          <p:cNvSpPr/>
          <p:nvPr/>
        </p:nvSpPr>
        <p:spPr>
          <a:xfrm>
            <a:off x="8213493" y="5006071"/>
            <a:ext cx="948735" cy="9487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65">
            <a:extLst>
              <a:ext uri="{FF2B5EF4-FFF2-40B4-BE49-F238E27FC236}">
                <a16:creationId xmlns:a16="http://schemas.microsoft.com/office/drawing/2014/main" id="{DB57470A-0C54-4737-9809-3AC231680303}"/>
              </a:ext>
            </a:extLst>
          </p:cNvPr>
          <p:cNvSpPr/>
          <p:nvPr/>
        </p:nvSpPr>
        <p:spPr>
          <a:xfrm>
            <a:off x="9568043" y="5006071"/>
            <a:ext cx="948735" cy="9487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0" name="Group 66">
            <a:extLst>
              <a:ext uri="{FF2B5EF4-FFF2-40B4-BE49-F238E27FC236}">
                <a16:creationId xmlns:a16="http://schemas.microsoft.com/office/drawing/2014/main" id="{9F131DE6-88B9-4D0C-B334-07ECED1A9DD8}"/>
              </a:ext>
            </a:extLst>
          </p:cNvPr>
          <p:cNvGrpSpPr/>
          <p:nvPr/>
        </p:nvGrpSpPr>
        <p:grpSpPr>
          <a:xfrm>
            <a:off x="6229314" y="1749634"/>
            <a:ext cx="5121557" cy="883401"/>
            <a:chOff x="270023" y="1671304"/>
            <a:chExt cx="3384594" cy="892234"/>
          </a:xfrm>
        </p:grpSpPr>
        <p:sp>
          <p:nvSpPr>
            <p:cNvPr id="21" name="TextBox 20">
              <a:extLst>
                <a:ext uri="{FF2B5EF4-FFF2-40B4-BE49-F238E27FC236}">
                  <a16:creationId xmlns:a16="http://schemas.microsoft.com/office/drawing/2014/main" id="{F6A78AEA-7972-4061-9A5B-1F76349A9EE9}"/>
                </a:ext>
              </a:extLst>
            </p:cNvPr>
            <p:cNvSpPr txBox="1"/>
            <p:nvPr/>
          </p:nvSpPr>
          <p:spPr>
            <a:xfrm>
              <a:off x="270024" y="1910744"/>
              <a:ext cx="3384593" cy="652794"/>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Tech Services completed 4 workshops in 2023 under the MIHCEMI ISC initiative.  We will continue to network and have workshops to improve knowledge and experience in housing.</a:t>
              </a:r>
              <a:endParaRPr lang="ko-KR" altLang="en-US" sz="120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5A138787-8505-4868-AE64-7F717153FAF6}"/>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1"/>
                  </a:solidFill>
                  <a:cs typeface="Arial" pitchFamily="34" charset="0"/>
                </a:rPr>
                <a:t>CMHC Workshop Series</a:t>
              </a:r>
              <a:endParaRPr lang="ko-KR" altLang="en-US" sz="1400" b="1" dirty="0">
                <a:solidFill>
                  <a:schemeClr val="accent1"/>
                </a:solidFill>
                <a:cs typeface="Arial" pitchFamily="34" charset="0"/>
              </a:endParaRPr>
            </a:p>
          </p:txBody>
        </p:sp>
      </p:grpSp>
      <p:grpSp>
        <p:nvGrpSpPr>
          <p:cNvPr id="23" name="Group 77">
            <a:extLst>
              <a:ext uri="{FF2B5EF4-FFF2-40B4-BE49-F238E27FC236}">
                <a16:creationId xmlns:a16="http://schemas.microsoft.com/office/drawing/2014/main" id="{DF19388C-3CBF-4C05-80FF-BF5B79FD4FFF}"/>
              </a:ext>
            </a:extLst>
          </p:cNvPr>
          <p:cNvGrpSpPr/>
          <p:nvPr/>
        </p:nvGrpSpPr>
        <p:grpSpPr>
          <a:xfrm>
            <a:off x="6229314" y="2560677"/>
            <a:ext cx="5121557" cy="699456"/>
            <a:chOff x="270023" y="1671304"/>
            <a:chExt cx="3384594" cy="706450"/>
          </a:xfrm>
        </p:grpSpPr>
        <p:sp>
          <p:nvSpPr>
            <p:cNvPr id="24" name="TextBox 23">
              <a:extLst>
                <a:ext uri="{FF2B5EF4-FFF2-40B4-BE49-F238E27FC236}">
                  <a16:creationId xmlns:a16="http://schemas.microsoft.com/office/drawing/2014/main" id="{1E1FFB97-581F-41B7-8D91-29FC7A5E0458}"/>
                </a:ext>
              </a:extLst>
            </p:cNvPr>
            <p:cNvSpPr txBox="1"/>
            <p:nvPr/>
          </p:nvSpPr>
          <p:spPr>
            <a:xfrm>
              <a:off x="270024" y="1911473"/>
              <a:ext cx="3384593" cy="46628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Tech Services also continues to access funding from ISC for more training dollars for additional workshops for our 11 housing managers. </a:t>
              </a:r>
              <a:endParaRPr lang="ko-KR" altLang="en-US" sz="12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F8B900D7-1A04-4664-A718-D94258819150}"/>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2"/>
                  </a:solidFill>
                  <a:cs typeface="Arial" pitchFamily="34" charset="0"/>
                </a:rPr>
                <a:t>ISC Housing Workshops</a:t>
              </a:r>
              <a:endParaRPr lang="ko-KR" altLang="en-US" sz="1400" b="1" dirty="0">
                <a:solidFill>
                  <a:schemeClr val="accent2"/>
                </a:solidFill>
                <a:cs typeface="Arial" pitchFamily="34" charset="0"/>
              </a:endParaRPr>
            </a:p>
          </p:txBody>
        </p:sp>
      </p:grpSp>
      <p:grpSp>
        <p:nvGrpSpPr>
          <p:cNvPr id="26" name="Group 80">
            <a:extLst>
              <a:ext uri="{FF2B5EF4-FFF2-40B4-BE49-F238E27FC236}">
                <a16:creationId xmlns:a16="http://schemas.microsoft.com/office/drawing/2014/main" id="{E189DCA2-72C6-4A91-96EE-E49998252F12}"/>
              </a:ext>
            </a:extLst>
          </p:cNvPr>
          <p:cNvGrpSpPr/>
          <p:nvPr/>
        </p:nvGrpSpPr>
        <p:grpSpPr>
          <a:xfrm>
            <a:off x="6229314" y="3371721"/>
            <a:ext cx="5121557" cy="699456"/>
            <a:chOff x="270023" y="1671304"/>
            <a:chExt cx="3384594" cy="706450"/>
          </a:xfrm>
        </p:grpSpPr>
        <p:sp>
          <p:nvSpPr>
            <p:cNvPr id="27" name="TextBox 26">
              <a:extLst>
                <a:ext uri="{FF2B5EF4-FFF2-40B4-BE49-F238E27FC236}">
                  <a16:creationId xmlns:a16="http://schemas.microsoft.com/office/drawing/2014/main" id="{CFE9E671-0399-4416-B827-59272EAAC673}"/>
                </a:ext>
              </a:extLst>
            </p:cNvPr>
            <p:cNvSpPr txBox="1"/>
            <p:nvPr/>
          </p:nvSpPr>
          <p:spPr>
            <a:xfrm>
              <a:off x="270024" y="1911473"/>
              <a:ext cx="3384593" cy="46628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Phase II implementation for 11 communities under the Circuit Rider Project to initiate and prepare each community for their AMP plan.</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A7F07366-6C60-41DE-AC99-CA9F4F6A8A0D}"/>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3"/>
                  </a:solidFill>
                  <a:cs typeface="Arial" pitchFamily="34" charset="0"/>
                </a:rPr>
                <a:t>Asset Management Training</a:t>
              </a:r>
              <a:endParaRPr lang="ko-KR" altLang="en-US" sz="1400" b="1" dirty="0">
                <a:solidFill>
                  <a:schemeClr val="accent3"/>
                </a:solidFill>
                <a:cs typeface="Arial" pitchFamily="34" charset="0"/>
              </a:endParaRPr>
            </a:p>
          </p:txBody>
        </p:sp>
      </p:grpSp>
      <p:grpSp>
        <p:nvGrpSpPr>
          <p:cNvPr id="29" name="Group 83">
            <a:extLst>
              <a:ext uri="{FF2B5EF4-FFF2-40B4-BE49-F238E27FC236}">
                <a16:creationId xmlns:a16="http://schemas.microsoft.com/office/drawing/2014/main" id="{F574970A-FC64-4845-A3A9-46163A4C04AD}"/>
              </a:ext>
            </a:extLst>
          </p:cNvPr>
          <p:cNvGrpSpPr/>
          <p:nvPr/>
        </p:nvGrpSpPr>
        <p:grpSpPr>
          <a:xfrm>
            <a:off x="6229314" y="4182765"/>
            <a:ext cx="5121557" cy="699456"/>
            <a:chOff x="270023" y="1671304"/>
            <a:chExt cx="3384594" cy="706450"/>
          </a:xfrm>
        </p:grpSpPr>
        <p:sp>
          <p:nvSpPr>
            <p:cNvPr id="30" name="TextBox 29">
              <a:extLst>
                <a:ext uri="{FF2B5EF4-FFF2-40B4-BE49-F238E27FC236}">
                  <a16:creationId xmlns:a16="http://schemas.microsoft.com/office/drawing/2014/main" id="{5B065C19-470C-4249-825D-F7FCDDC4085D}"/>
                </a:ext>
              </a:extLst>
            </p:cNvPr>
            <p:cNvSpPr txBox="1"/>
            <p:nvPr/>
          </p:nvSpPr>
          <p:spPr>
            <a:xfrm>
              <a:off x="270024" y="1911473"/>
              <a:ext cx="3384593" cy="46628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Created a workshop for Trainees from our 11 communities to get certified in Land Use Planning.</a:t>
              </a:r>
              <a:endParaRPr lang="ko-KR" altLang="en-US" sz="12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1385A656-4ACF-4046-8449-F22FE7AAB4ED}"/>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4"/>
                  </a:solidFill>
                  <a:cs typeface="Arial" pitchFamily="34" charset="0"/>
                </a:rPr>
                <a:t>Land Use Planning Certificate Training</a:t>
              </a:r>
              <a:endParaRPr lang="ko-KR" altLang="en-US" sz="1400" b="1" dirty="0">
                <a:solidFill>
                  <a:schemeClr val="accent4"/>
                </a:solidFill>
                <a:cs typeface="Arial" pitchFamily="34" charset="0"/>
              </a:endParaRPr>
            </a:p>
          </p:txBody>
        </p:sp>
      </p:grpSp>
      <p:sp>
        <p:nvSpPr>
          <p:cNvPr id="32" name="TextBox 31">
            <a:extLst>
              <a:ext uri="{FF2B5EF4-FFF2-40B4-BE49-F238E27FC236}">
                <a16:creationId xmlns:a16="http://schemas.microsoft.com/office/drawing/2014/main" id="{16D380AB-B4AE-422F-BC37-B6AC0EB00CE4}"/>
              </a:ext>
            </a:extLst>
          </p:cNvPr>
          <p:cNvSpPr txBox="1"/>
          <p:nvPr/>
        </p:nvSpPr>
        <p:spPr>
          <a:xfrm>
            <a:off x="962300" y="1517502"/>
            <a:ext cx="3807431" cy="1384995"/>
          </a:xfrm>
          <a:prstGeom prst="rect">
            <a:avLst/>
          </a:prstGeom>
          <a:noFill/>
        </p:spPr>
        <p:txBody>
          <a:bodyPr wrap="square" rtlCol="0">
            <a:spAutoFit/>
          </a:bodyPr>
          <a:lstStyle/>
          <a:p>
            <a:r>
              <a:rPr lang="en-US" altLang="ko-KR" sz="2800" b="1" dirty="0">
                <a:solidFill>
                  <a:schemeClr val="tx1">
                    <a:lumMod val="75000"/>
                    <a:lumOff val="25000"/>
                  </a:schemeClr>
                </a:solidFill>
                <a:cs typeface="Arial" pitchFamily="34" charset="0"/>
              </a:rPr>
              <a:t>Training &amp; Workshops Past and Present</a:t>
            </a:r>
            <a:endParaRPr lang="ko-KR" altLang="en-US" sz="2800" b="1" dirty="0">
              <a:solidFill>
                <a:schemeClr val="tx1">
                  <a:lumMod val="75000"/>
                  <a:lumOff val="25000"/>
                </a:schemeClr>
              </a:solidFill>
              <a:cs typeface="Arial" pitchFamily="34" charset="0"/>
            </a:endParaRPr>
          </a:p>
        </p:txBody>
      </p:sp>
      <p:cxnSp>
        <p:nvCxnSpPr>
          <p:cNvPr id="33" name="Straight Connector 20">
            <a:extLst>
              <a:ext uri="{FF2B5EF4-FFF2-40B4-BE49-F238E27FC236}">
                <a16:creationId xmlns:a16="http://schemas.microsoft.com/office/drawing/2014/main" id="{8B87F490-FD12-4C51-936D-2E9325E19DBB}"/>
              </a:ext>
            </a:extLst>
          </p:cNvPr>
          <p:cNvCxnSpPr>
            <a:cxnSpLocks/>
          </p:cNvCxnSpPr>
          <p:nvPr/>
        </p:nvCxnSpPr>
        <p:spPr>
          <a:xfrm flipV="1">
            <a:off x="1063870" y="5991382"/>
            <a:ext cx="10075985" cy="1088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Rectangle 30">
            <a:extLst>
              <a:ext uri="{FF2B5EF4-FFF2-40B4-BE49-F238E27FC236}">
                <a16:creationId xmlns:a16="http://schemas.microsoft.com/office/drawing/2014/main" id="{AD981633-8B02-464F-A76E-B3AE2473FF15}"/>
              </a:ext>
            </a:extLst>
          </p:cNvPr>
          <p:cNvSpPr/>
          <p:nvPr/>
        </p:nvSpPr>
        <p:spPr>
          <a:xfrm>
            <a:off x="9887877" y="5336396"/>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ectangle 7">
            <a:extLst>
              <a:ext uri="{FF2B5EF4-FFF2-40B4-BE49-F238E27FC236}">
                <a16:creationId xmlns:a16="http://schemas.microsoft.com/office/drawing/2014/main" id="{171BBC8F-7CC2-4006-B654-B4EDD6A6CC50}"/>
              </a:ext>
            </a:extLst>
          </p:cNvPr>
          <p:cNvSpPr/>
          <p:nvPr/>
        </p:nvSpPr>
        <p:spPr>
          <a:xfrm>
            <a:off x="5838837" y="5350738"/>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CD6519BF-C3F0-4C34-9C0A-8750ADB6B699}"/>
              </a:ext>
            </a:extLst>
          </p:cNvPr>
          <p:cNvSpPr/>
          <p:nvPr/>
        </p:nvSpPr>
        <p:spPr>
          <a:xfrm rot="2700000">
            <a:off x="8554900" y="5242458"/>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ectangle 9">
            <a:extLst>
              <a:ext uri="{FF2B5EF4-FFF2-40B4-BE49-F238E27FC236}">
                <a16:creationId xmlns:a16="http://schemas.microsoft.com/office/drawing/2014/main" id="{3BD97F72-BE4B-40C4-BE3E-50EC0E095AB7}"/>
              </a:ext>
            </a:extLst>
          </p:cNvPr>
          <p:cNvSpPr/>
          <p:nvPr/>
        </p:nvSpPr>
        <p:spPr>
          <a:xfrm>
            <a:off x="7168577" y="5314808"/>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자유형: 도형 37">
            <a:extLst>
              <a:ext uri="{FF2B5EF4-FFF2-40B4-BE49-F238E27FC236}">
                <a16:creationId xmlns:a16="http://schemas.microsoft.com/office/drawing/2014/main" id="{52A6DF5E-2A49-47AF-82C8-C0DCE6D38F69}"/>
              </a:ext>
            </a:extLst>
          </p:cNvPr>
          <p:cNvSpPr/>
          <p:nvPr/>
        </p:nvSpPr>
        <p:spPr>
          <a:xfrm>
            <a:off x="1589469" y="2971459"/>
            <a:ext cx="3470412" cy="3038163"/>
          </a:xfrm>
          <a:custGeom>
            <a:avLst/>
            <a:gdLst>
              <a:gd name="connsiteX0" fmla="*/ 477511 w 1196514"/>
              <a:gd name="connsiteY0" fmla="*/ 368706 h 1047485"/>
              <a:gd name="connsiteX1" fmla="*/ 341439 w 1196514"/>
              <a:gd name="connsiteY1" fmla="*/ 453628 h 1047485"/>
              <a:gd name="connsiteX2" fmla="*/ 341103 w 1196514"/>
              <a:gd name="connsiteY2" fmla="*/ 460997 h 1047485"/>
              <a:gd name="connsiteX3" fmla="*/ 373194 w 1196514"/>
              <a:gd name="connsiteY3" fmla="*/ 490545 h 1047485"/>
              <a:gd name="connsiteX4" fmla="*/ 390860 w 1196514"/>
              <a:gd name="connsiteY4" fmla="*/ 505138 h 1047485"/>
              <a:gd name="connsiteX5" fmla="*/ 404590 w 1196514"/>
              <a:gd name="connsiteY5" fmla="*/ 486488 h 1047485"/>
              <a:gd name="connsiteX6" fmla="*/ 478855 w 1196514"/>
              <a:gd name="connsiteY6" fmla="*/ 370075 h 1047485"/>
              <a:gd name="connsiteX7" fmla="*/ 477511 w 1196514"/>
              <a:gd name="connsiteY7" fmla="*/ 368706 h 1047485"/>
              <a:gd name="connsiteX8" fmla="*/ 237819 w 1196514"/>
              <a:gd name="connsiteY8" fmla="*/ 176300 h 1047485"/>
              <a:gd name="connsiteX9" fmla="*/ 228194 w 1196514"/>
              <a:gd name="connsiteY9" fmla="*/ 183717 h 1047485"/>
              <a:gd name="connsiteX10" fmla="*/ 183668 w 1196514"/>
              <a:gd name="connsiteY10" fmla="*/ 279248 h 1047485"/>
              <a:gd name="connsiteX11" fmla="*/ 173899 w 1196514"/>
              <a:gd name="connsiteY11" fmla="*/ 303683 h 1047485"/>
              <a:gd name="connsiteX12" fmla="*/ 192838 w 1196514"/>
              <a:gd name="connsiteY12" fmla="*/ 323581 h 1047485"/>
              <a:gd name="connsiteX13" fmla="*/ 203063 w 1196514"/>
              <a:gd name="connsiteY13" fmla="*/ 323101 h 1047485"/>
              <a:gd name="connsiteX14" fmla="*/ 282368 w 1196514"/>
              <a:gd name="connsiteY14" fmla="*/ 237603 h 1047485"/>
              <a:gd name="connsiteX15" fmla="*/ 338967 w 1196514"/>
              <a:gd name="connsiteY15" fmla="*/ 176468 h 1047485"/>
              <a:gd name="connsiteX16" fmla="*/ 237819 w 1196514"/>
              <a:gd name="connsiteY16" fmla="*/ 176300 h 1047485"/>
              <a:gd name="connsiteX17" fmla="*/ 394317 w 1196514"/>
              <a:gd name="connsiteY17" fmla="*/ 96995 h 1047485"/>
              <a:gd name="connsiteX18" fmla="*/ 432986 w 1196514"/>
              <a:gd name="connsiteY18" fmla="*/ 115141 h 1047485"/>
              <a:gd name="connsiteX19" fmla="*/ 581347 w 1196514"/>
              <a:gd name="connsiteY19" fmla="*/ 289929 h 1047485"/>
              <a:gd name="connsiteX20" fmla="*/ 585500 w 1196514"/>
              <a:gd name="connsiteY20" fmla="*/ 347008 h 1047485"/>
              <a:gd name="connsiteX21" fmla="*/ 453820 w 1196514"/>
              <a:gd name="connsiteY21" fmla="*/ 552688 h 1047485"/>
              <a:gd name="connsiteX22" fmla="*/ 455812 w 1196514"/>
              <a:gd name="connsiteY22" fmla="*/ 567545 h 1047485"/>
              <a:gd name="connsiteX23" fmla="*/ 727932 w 1196514"/>
              <a:gd name="connsiteY23" fmla="*/ 819958 h 1047485"/>
              <a:gd name="connsiteX24" fmla="*/ 738445 w 1196514"/>
              <a:gd name="connsiteY24" fmla="*/ 818614 h 1047485"/>
              <a:gd name="connsiteX25" fmla="*/ 755967 w 1196514"/>
              <a:gd name="connsiteY25" fmla="*/ 796628 h 1047485"/>
              <a:gd name="connsiteX26" fmla="*/ 840409 w 1196514"/>
              <a:gd name="connsiteY26" fmla="*/ 757575 h 1047485"/>
              <a:gd name="connsiteX27" fmla="*/ 915634 w 1196514"/>
              <a:gd name="connsiteY27" fmla="*/ 784938 h 1047485"/>
              <a:gd name="connsiteX28" fmla="*/ 931091 w 1196514"/>
              <a:gd name="connsiteY28" fmla="*/ 798236 h 1047485"/>
              <a:gd name="connsiteX29" fmla="*/ 978473 w 1196514"/>
              <a:gd name="connsiteY29" fmla="*/ 828143 h 1047485"/>
              <a:gd name="connsiteX30" fmla="*/ 1050073 w 1196514"/>
              <a:gd name="connsiteY30" fmla="*/ 919258 h 1047485"/>
              <a:gd name="connsiteX31" fmla="*/ 1052570 w 1196514"/>
              <a:gd name="connsiteY31" fmla="*/ 934500 h 1047485"/>
              <a:gd name="connsiteX32" fmla="*/ 1077148 w 1196514"/>
              <a:gd name="connsiteY32" fmla="*/ 968296 h 1047485"/>
              <a:gd name="connsiteX33" fmla="*/ 1114425 w 1196514"/>
              <a:gd name="connsiteY33" fmla="*/ 977464 h 1047485"/>
              <a:gd name="connsiteX34" fmla="*/ 1189097 w 1196514"/>
              <a:gd name="connsiteY34" fmla="*/ 1029622 h 1047485"/>
              <a:gd name="connsiteX35" fmla="*/ 1196514 w 1196514"/>
              <a:gd name="connsiteY35" fmla="*/ 1047409 h 1047485"/>
              <a:gd name="connsiteX36" fmla="*/ 1186169 w 1196514"/>
              <a:gd name="connsiteY36" fmla="*/ 1047409 h 1047485"/>
              <a:gd name="connsiteX37" fmla="*/ 457204 w 1196514"/>
              <a:gd name="connsiteY37" fmla="*/ 1047409 h 1047485"/>
              <a:gd name="connsiteX38" fmla="*/ 452356 w 1196514"/>
              <a:gd name="connsiteY38" fmla="*/ 1047385 h 1047485"/>
              <a:gd name="connsiteX39" fmla="*/ 445875 w 1196514"/>
              <a:gd name="connsiteY39" fmla="*/ 1044985 h 1047485"/>
              <a:gd name="connsiteX40" fmla="*/ 451083 w 1196514"/>
              <a:gd name="connsiteY40" fmla="*/ 1039344 h 1047485"/>
              <a:gd name="connsiteX41" fmla="*/ 510899 w 1196514"/>
              <a:gd name="connsiteY41" fmla="*/ 1000387 h 1047485"/>
              <a:gd name="connsiteX42" fmla="*/ 550888 w 1196514"/>
              <a:gd name="connsiteY42" fmla="*/ 951686 h 1047485"/>
              <a:gd name="connsiteX43" fmla="*/ 584131 w 1196514"/>
              <a:gd name="connsiteY43" fmla="*/ 916642 h 1047485"/>
              <a:gd name="connsiteX44" fmla="*/ 627024 w 1196514"/>
              <a:gd name="connsiteY44" fmla="*/ 903848 h 1047485"/>
              <a:gd name="connsiteX45" fmla="*/ 710554 w 1196514"/>
              <a:gd name="connsiteY45" fmla="*/ 858627 h 1047485"/>
              <a:gd name="connsiteX46" fmla="*/ 709666 w 1196514"/>
              <a:gd name="connsiteY46" fmla="*/ 847658 h 1047485"/>
              <a:gd name="connsiteX47" fmla="*/ 423168 w 1196514"/>
              <a:gd name="connsiteY47" fmla="*/ 582187 h 1047485"/>
              <a:gd name="connsiteX48" fmla="*/ 412127 w 1196514"/>
              <a:gd name="connsiteY48" fmla="*/ 577075 h 1047485"/>
              <a:gd name="connsiteX49" fmla="*/ 379387 w 1196514"/>
              <a:gd name="connsiteY49" fmla="*/ 547431 h 1047485"/>
              <a:gd name="connsiteX50" fmla="*/ 375379 w 1196514"/>
              <a:gd name="connsiteY50" fmla="*/ 537902 h 1047485"/>
              <a:gd name="connsiteX51" fmla="*/ 371803 w 1196514"/>
              <a:gd name="connsiteY51" fmla="*/ 534614 h 1047485"/>
              <a:gd name="connsiteX52" fmla="*/ 336470 w 1196514"/>
              <a:gd name="connsiteY52" fmla="*/ 504106 h 1047485"/>
              <a:gd name="connsiteX53" fmla="*/ 355385 w 1196514"/>
              <a:gd name="connsiteY53" fmla="*/ 534902 h 1047485"/>
              <a:gd name="connsiteX54" fmla="*/ 463037 w 1196514"/>
              <a:gd name="connsiteY54" fmla="*/ 708682 h 1047485"/>
              <a:gd name="connsiteX55" fmla="*/ 463469 w 1196514"/>
              <a:gd name="connsiteY55" fmla="*/ 721811 h 1047485"/>
              <a:gd name="connsiteX56" fmla="*/ 326773 w 1196514"/>
              <a:gd name="connsiteY56" fmla="*/ 1006964 h 1047485"/>
              <a:gd name="connsiteX57" fmla="*/ 269911 w 1196514"/>
              <a:gd name="connsiteY57" fmla="*/ 1045321 h 1047485"/>
              <a:gd name="connsiteX58" fmla="*/ 213288 w 1196514"/>
              <a:gd name="connsiteY58" fmla="*/ 964239 h 1047485"/>
              <a:gd name="connsiteX59" fmla="*/ 271375 w 1196514"/>
              <a:gd name="connsiteY59" fmla="*/ 840913 h 1047485"/>
              <a:gd name="connsiteX60" fmla="*/ 324685 w 1196514"/>
              <a:gd name="connsiteY60" fmla="*/ 730284 h 1047485"/>
              <a:gd name="connsiteX61" fmla="*/ 323557 w 1196514"/>
              <a:gd name="connsiteY61" fmla="*/ 714490 h 1047485"/>
              <a:gd name="connsiteX62" fmla="*/ 229250 w 1196514"/>
              <a:gd name="connsiteY62" fmla="*/ 562073 h 1047485"/>
              <a:gd name="connsiteX63" fmla="*/ 195046 w 1196514"/>
              <a:gd name="connsiteY63" fmla="*/ 534158 h 1047485"/>
              <a:gd name="connsiteX64" fmla="*/ 188925 w 1196514"/>
              <a:gd name="connsiteY64" fmla="*/ 530077 h 1047485"/>
              <a:gd name="connsiteX65" fmla="*/ 185349 w 1196514"/>
              <a:gd name="connsiteY65" fmla="*/ 636121 h 1047485"/>
              <a:gd name="connsiteX66" fmla="*/ 182757 w 1196514"/>
              <a:gd name="connsiteY66" fmla="*/ 720611 h 1047485"/>
              <a:gd name="connsiteX67" fmla="*/ 168955 w 1196514"/>
              <a:gd name="connsiteY67" fmla="*/ 785874 h 1047485"/>
              <a:gd name="connsiteX68" fmla="*/ 121117 w 1196514"/>
              <a:gd name="connsiteY68" fmla="*/ 993354 h 1047485"/>
              <a:gd name="connsiteX69" fmla="*/ 80025 w 1196514"/>
              <a:gd name="connsiteY69" fmla="*/ 1041912 h 1047485"/>
              <a:gd name="connsiteX70" fmla="*/ 1584 w 1196514"/>
              <a:gd name="connsiteY70" fmla="*/ 970984 h 1047485"/>
              <a:gd name="connsiteX71" fmla="*/ 55902 w 1196514"/>
              <a:gd name="connsiteY71" fmla="*/ 735205 h 1047485"/>
              <a:gd name="connsiteX72" fmla="*/ 62383 w 1196514"/>
              <a:gd name="connsiteY72" fmla="*/ 689239 h 1047485"/>
              <a:gd name="connsiteX73" fmla="*/ 68287 w 1196514"/>
              <a:gd name="connsiteY73" fmla="*/ 492057 h 1047485"/>
              <a:gd name="connsiteX74" fmla="*/ 89578 w 1196514"/>
              <a:gd name="connsiteY74" fmla="*/ 444699 h 1047485"/>
              <a:gd name="connsiteX75" fmla="*/ 170515 w 1196514"/>
              <a:gd name="connsiteY75" fmla="*/ 358097 h 1047485"/>
              <a:gd name="connsiteX76" fmla="*/ 169891 w 1196514"/>
              <a:gd name="connsiteY76" fmla="*/ 347320 h 1047485"/>
              <a:gd name="connsiteX77" fmla="*/ 168475 w 1196514"/>
              <a:gd name="connsiteY77" fmla="*/ 345976 h 1047485"/>
              <a:gd name="connsiteX78" fmla="*/ 145672 w 1196514"/>
              <a:gd name="connsiteY78" fmla="*/ 343024 h 1047485"/>
              <a:gd name="connsiteX79" fmla="*/ 102467 w 1196514"/>
              <a:gd name="connsiteY79" fmla="*/ 340791 h 1047485"/>
              <a:gd name="connsiteX80" fmla="*/ 89770 w 1196514"/>
              <a:gd name="connsiteY80" fmla="*/ 299026 h 1047485"/>
              <a:gd name="connsiteX81" fmla="*/ 90946 w 1196514"/>
              <a:gd name="connsiteY81" fmla="*/ 295354 h 1047485"/>
              <a:gd name="connsiteX82" fmla="*/ 83913 w 1196514"/>
              <a:gd name="connsiteY82" fmla="*/ 267535 h 1047485"/>
              <a:gd name="connsiteX83" fmla="*/ 72872 w 1196514"/>
              <a:gd name="connsiteY83" fmla="*/ 256661 h 1047485"/>
              <a:gd name="connsiteX84" fmla="*/ 73448 w 1196514"/>
              <a:gd name="connsiteY84" fmla="*/ 235611 h 1047485"/>
              <a:gd name="connsiteX85" fmla="*/ 94378 w 1196514"/>
              <a:gd name="connsiteY85" fmla="*/ 233163 h 1047485"/>
              <a:gd name="connsiteX86" fmla="*/ 112596 w 1196514"/>
              <a:gd name="connsiteY86" fmla="*/ 248476 h 1047485"/>
              <a:gd name="connsiteX87" fmla="*/ 173131 w 1196514"/>
              <a:gd name="connsiteY87" fmla="*/ 117685 h 1047485"/>
              <a:gd name="connsiteX88" fmla="*/ 202871 w 1196514"/>
              <a:gd name="connsiteY88" fmla="*/ 98483 h 1047485"/>
              <a:gd name="connsiteX89" fmla="*/ 394317 w 1196514"/>
              <a:gd name="connsiteY89" fmla="*/ 96995 h 1047485"/>
              <a:gd name="connsiteX90" fmla="*/ 614951 w 1196514"/>
              <a:gd name="connsiteY90" fmla="*/ 0 h 1047485"/>
              <a:gd name="connsiteX91" fmla="*/ 725676 w 1196514"/>
              <a:gd name="connsiteY91" fmla="*/ 111277 h 1047485"/>
              <a:gd name="connsiteX92" fmla="*/ 614495 w 1196514"/>
              <a:gd name="connsiteY92" fmla="*/ 221762 h 1047485"/>
              <a:gd name="connsiteX93" fmla="*/ 503890 w 1196514"/>
              <a:gd name="connsiteY93" fmla="*/ 110797 h 1047485"/>
              <a:gd name="connsiteX94" fmla="*/ 614951 w 1196514"/>
              <a:gd name="connsiteY94" fmla="*/ 0 h 10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196514" h="1047485">
                <a:moveTo>
                  <a:pt x="477511" y="368706"/>
                </a:moveTo>
                <a:cubicBezTo>
                  <a:pt x="432169" y="397054"/>
                  <a:pt x="386876" y="425473"/>
                  <a:pt x="341439" y="453628"/>
                </a:cubicBezTo>
                <a:cubicBezTo>
                  <a:pt x="336686" y="456556"/>
                  <a:pt x="337622" y="457901"/>
                  <a:pt x="341103" y="460997"/>
                </a:cubicBezTo>
                <a:cubicBezTo>
                  <a:pt x="351952" y="470670"/>
                  <a:pt x="362417" y="480799"/>
                  <a:pt x="373194" y="490545"/>
                </a:cubicBezTo>
                <a:cubicBezTo>
                  <a:pt x="379075" y="495897"/>
                  <a:pt x="384908" y="506266"/>
                  <a:pt x="390860" y="505138"/>
                </a:cubicBezTo>
                <a:cubicBezTo>
                  <a:pt x="396429" y="504082"/>
                  <a:pt x="400270" y="493233"/>
                  <a:pt x="404590" y="486488"/>
                </a:cubicBezTo>
                <a:cubicBezTo>
                  <a:pt x="429409" y="447723"/>
                  <a:pt x="454108" y="408887"/>
                  <a:pt x="478855" y="370075"/>
                </a:cubicBezTo>
                <a:cubicBezTo>
                  <a:pt x="478399" y="369618"/>
                  <a:pt x="477966" y="369163"/>
                  <a:pt x="477511" y="368706"/>
                </a:cubicBezTo>
                <a:close/>
                <a:moveTo>
                  <a:pt x="237819" y="176300"/>
                </a:moveTo>
                <a:cubicBezTo>
                  <a:pt x="231818" y="176228"/>
                  <a:pt x="230138" y="179516"/>
                  <a:pt x="228194" y="183717"/>
                </a:cubicBezTo>
                <a:cubicBezTo>
                  <a:pt x="213384" y="215569"/>
                  <a:pt x="198478" y="247372"/>
                  <a:pt x="183668" y="279248"/>
                </a:cubicBezTo>
                <a:cubicBezTo>
                  <a:pt x="179900" y="287409"/>
                  <a:pt x="172243" y="296698"/>
                  <a:pt x="173899" y="303683"/>
                </a:cubicBezTo>
                <a:cubicBezTo>
                  <a:pt x="175723" y="311364"/>
                  <a:pt x="186573" y="316669"/>
                  <a:pt x="192838" y="323581"/>
                </a:cubicBezTo>
                <a:cubicBezTo>
                  <a:pt x="197038" y="328214"/>
                  <a:pt x="199199" y="327326"/>
                  <a:pt x="203063" y="323101"/>
                </a:cubicBezTo>
                <a:cubicBezTo>
                  <a:pt x="229346" y="294442"/>
                  <a:pt x="255917" y="266094"/>
                  <a:pt x="282368" y="237603"/>
                </a:cubicBezTo>
                <a:cubicBezTo>
                  <a:pt x="301234" y="217297"/>
                  <a:pt x="320052" y="196943"/>
                  <a:pt x="338967" y="176468"/>
                </a:cubicBezTo>
                <a:cubicBezTo>
                  <a:pt x="304499" y="176468"/>
                  <a:pt x="271159" y="176660"/>
                  <a:pt x="237819" y="176300"/>
                </a:cubicBezTo>
                <a:close/>
                <a:moveTo>
                  <a:pt x="394317" y="96995"/>
                </a:moveTo>
                <a:cubicBezTo>
                  <a:pt x="410495" y="96755"/>
                  <a:pt x="422664" y="102876"/>
                  <a:pt x="432986" y="115141"/>
                </a:cubicBezTo>
                <a:cubicBezTo>
                  <a:pt x="482239" y="173588"/>
                  <a:pt x="531733" y="231819"/>
                  <a:pt x="581347" y="289929"/>
                </a:cubicBezTo>
                <a:cubicBezTo>
                  <a:pt x="597957" y="309371"/>
                  <a:pt x="599469" y="325141"/>
                  <a:pt x="585500" y="347008"/>
                </a:cubicBezTo>
                <a:cubicBezTo>
                  <a:pt x="541694" y="415632"/>
                  <a:pt x="497937" y="484280"/>
                  <a:pt x="453820" y="552688"/>
                </a:cubicBezTo>
                <a:cubicBezTo>
                  <a:pt x="449643" y="559192"/>
                  <a:pt x="450171" y="562337"/>
                  <a:pt x="455812" y="567545"/>
                </a:cubicBezTo>
                <a:cubicBezTo>
                  <a:pt x="546711" y="651483"/>
                  <a:pt x="637393" y="735637"/>
                  <a:pt x="727932" y="819958"/>
                </a:cubicBezTo>
                <a:cubicBezTo>
                  <a:pt x="733117" y="824759"/>
                  <a:pt x="734941" y="823679"/>
                  <a:pt x="738445" y="818614"/>
                </a:cubicBezTo>
                <a:cubicBezTo>
                  <a:pt x="743774" y="810933"/>
                  <a:pt x="749798" y="803685"/>
                  <a:pt x="755967" y="796628"/>
                </a:cubicBezTo>
                <a:cubicBezTo>
                  <a:pt x="778314" y="771137"/>
                  <a:pt x="806469" y="760024"/>
                  <a:pt x="840409" y="757575"/>
                </a:cubicBezTo>
                <a:cubicBezTo>
                  <a:pt x="870749" y="755391"/>
                  <a:pt x="894799" y="763984"/>
                  <a:pt x="915634" y="784938"/>
                </a:cubicBezTo>
                <a:cubicBezTo>
                  <a:pt x="920410" y="789739"/>
                  <a:pt x="926123" y="793603"/>
                  <a:pt x="931091" y="798236"/>
                </a:cubicBezTo>
                <a:cubicBezTo>
                  <a:pt x="945013" y="811222"/>
                  <a:pt x="959799" y="821375"/>
                  <a:pt x="978473" y="828143"/>
                </a:cubicBezTo>
                <a:cubicBezTo>
                  <a:pt x="1020190" y="843289"/>
                  <a:pt x="1040016" y="878021"/>
                  <a:pt x="1050073" y="919258"/>
                </a:cubicBezTo>
                <a:cubicBezTo>
                  <a:pt x="1051297" y="924250"/>
                  <a:pt x="1052641" y="929435"/>
                  <a:pt x="1052570" y="934500"/>
                </a:cubicBezTo>
                <a:cubicBezTo>
                  <a:pt x="1052354" y="952094"/>
                  <a:pt x="1063827" y="960734"/>
                  <a:pt x="1077148" y="968296"/>
                </a:cubicBezTo>
                <a:cubicBezTo>
                  <a:pt x="1088742" y="974872"/>
                  <a:pt x="1101535" y="977657"/>
                  <a:pt x="1114425" y="977464"/>
                </a:cubicBezTo>
                <a:cubicBezTo>
                  <a:pt x="1152181" y="976936"/>
                  <a:pt x="1175416" y="996187"/>
                  <a:pt x="1189097" y="1029622"/>
                </a:cubicBezTo>
                <a:cubicBezTo>
                  <a:pt x="1191402" y="1035215"/>
                  <a:pt x="1193754" y="1040784"/>
                  <a:pt x="1196514" y="1047409"/>
                </a:cubicBezTo>
                <a:cubicBezTo>
                  <a:pt x="1192362" y="1047409"/>
                  <a:pt x="1189265" y="1047409"/>
                  <a:pt x="1186169" y="1047409"/>
                </a:cubicBezTo>
                <a:cubicBezTo>
                  <a:pt x="943189" y="1047409"/>
                  <a:pt x="700185" y="1047409"/>
                  <a:pt x="457204" y="1047409"/>
                </a:cubicBezTo>
                <a:cubicBezTo>
                  <a:pt x="455596" y="1047409"/>
                  <a:pt x="453964" y="1047553"/>
                  <a:pt x="452356" y="1047385"/>
                </a:cubicBezTo>
                <a:cubicBezTo>
                  <a:pt x="450003" y="1047121"/>
                  <a:pt x="446739" y="1048657"/>
                  <a:pt x="445875" y="1044985"/>
                </a:cubicBezTo>
                <a:cubicBezTo>
                  <a:pt x="444915" y="1040880"/>
                  <a:pt x="448539" y="1040448"/>
                  <a:pt x="451083" y="1039344"/>
                </a:cubicBezTo>
                <a:cubicBezTo>
                  <a:pt x="473238" y="1029743"/>
                  <a:pt x="493353" y="1017021"/>
                  <a:pt x="510899" y="1000387"/>
                </a:cubicBezTo>
                <a:cubicBezTo>
                  <a:pt x="526261" y="985842"/>
                  <a:pt x="538334" y="968584"/>
                  <a:pt x="550888" y="951686"/>
                </a:cubicBezTo>
                <a:cubicBezTo>
                  <a:pt x="560561" y="938676"/>
                  <a:pt x="570378" y="925787"/>
                  <a:pt x="584131" y="916642"/>
                </a:cubicBezTo>
                <a:cubicBezTo>
                  <a:pt x="597117" y="908024"/>
                  <a:pt x="611519" y="902816"/>
                  <a:pt x="627024" y="903848"/>
                </a:cubicBezTo>
                <a:cubicBezTo>
                  <a:pt x="664661" y="906344"/>
                  <a:pt x="690176" y="887670"/>
                  <a:pt x="710554" y="858627"/>
                </a:cubicBezTo>
                <a:cubicBezTo>
                  <a:pt x="713746" y="854066"/>
                  <a:pt x="714082" y="851738"/>
                  <a:pt x="709666" y="847658"/>
                </a:cubicBezTo>
                <a:cubicBezTo>
                  <a:pt x="614063" y="759304"/>
                  <a:pt x="518604" y="670733"/>
                  <a:pt x="423168" y="582187"/>
                </a:cubicBezTo>
                <a:cubicBezTo>
                  <a:pt x="419976" y="579235"/>
                  <a:pt x="416687" y="577458"/>
                  <a:pt x="412127" y="577075"/>
                </a:cubicBezTo>
                <a:cubicBezTo>
                  <a:pt x="395997" y="575682"/>
                  <a:pt x="382508" y="563321"/>
                  <a:pt x="379387" y="547431"/>
                </a:cubicBezTo>
                <a:cubicBezTo>
                  <a:pt x="378691" y="543927"/>
                  <a:pt x="378547" y="540350"/>
                  <a:pt x="375379" y="537902"/>
                </a:cubicBezTo>
                <a:cubicBezTo>
                  <a:pt x="374083" y="536918"/>
                  <a:pt x="372978" y="535718"/>
                  <a:pt x="371803" y="534614"/>
                </a:cubicBezTo>
                <a:cubicBezTo>
                  <a:pt x="360473" y="524124"/>
                  <a:pt x="349144" y="513635"/>
                  <a:pt x="336470" y="504106"/>
                </a:cubicBezTo>
                <a:cubicBezTo>
                  <a:pt x="342783" y="514379"/>
                  <a:pt x="349048" y="524652"/>
                  <a:pt x="355385" y="534902"/>
                </a:cubicBezTo>
                <a:cubicBezTo>
                  <a:pt x="391221" y="592844"/>
                  <a:pt x="427033" y="650835"/>
                  <a:pt x="463037" y="708682"/>
                </a:cubicBezTo>
                <a:cubicBezTo>
                  <a:pt x="465965" y="713362"/>
                  <a:pt x="465845" y="716891"/>
                  <a:pt x="463469" y="721811"/>
                </a:cubicBezTo>
                <a:cubicBezTo>
                  <a:pt x="417768" y="816790"/>
                  <a:pt x="372258" y="911865"/>
                  <a:pt x="326773" y="1006964"/>
                </a:cubicBezTo>
                <a:cubicBezTo>
                  <a:pt x="315300" y="1030967"/>
                  <a:pt x="296794" y="1044912"/>
                  <a:pt x="269911" y="1045321"/>
                </a:cubicBezTo>
                <a:cubicBezTo>
                  <a:pt x="228362" y="1045945"/>
                  <a:pt x="197086" y="1002331"/>
                  <a:pt x="213288" y="964239"/>
                </a:cubicBezTo>
                <a:cubicBezTo>
                  <a:pt x="231074" y="922450"/>
                  <a:pt x="251812" y="881934"/>
                  <a:pt x="271375" y="840913"/>
                </a:cubicBezTo>
                <a:cubicBezTo>
                  <a:pt x="289017" y="803972"/>
                  <a:pt x="306683" y="767056"/>
                  <a:pt x="324685" y="730284"/>
                </a:cubicBezTo>
                <a:cubicBezTo>
                  <a:pt x="327613" y="724284"/>
                  <a:pt x="327061" y="720107"/>
                  <a:pt x="323557" y="714490"/>
                </a:cubicBezTo>
                <a:cubicBezTo>
                  <a:pt x="291897" y="663821"/>
                  <a:pt x="260550" y="612959"/>
                  <a:pt x="229250" y="562073"/>
                </a:cubicBezTo>
                <a:cubicBezTo>
                  <a:pt x="221041" y="548727"/>
                  <a:pt x="206279" y="543663"/>
                  <a:pt x="195046" y="534158"/>
                </a:cubicBezTo>
                <a:cubicBezTo>
                  <a:pt x="193606" y="532933"/>
                  <a:pt x="191901" y="532045"/>
                  <a:pt x="188925" y="530077"/>
                </a:cubicBezTo>
                <a:cubicBezTo>
                  <a:pt x="187701" y="566321"/>
                  <a:pt x="186429" y="601221"/>
                  <a:pt x="185349" y="636121"/>
                </a:cubicBezTo>
                <a:cubicBezTo>
                  <a:pt x="184461" y="664277"/>
                  <a:pt x="184653" y="692504"/>
                  <a:pt x="182757" y="720611"/>
                </a:cubicBezTo>
                <a:cubicBezTo>
                  <a:pt x="181268" y="742862"/>
                  <a:pt x="173851" y="764176"/>
                  <a:pt x="168955" y="785874"/>
                </a:cubicBezTo>
                <a:cubicBezTo>
                  <a:pt x="153305" y="855099"/>
                  <a:pt x="136983" y="924179"/>
                  <a:pt x="121117" y="993354"/>
                </a:cubicBezTo>
                <a:cubicBezTo>
                  <a:pt x="115741" y="1016757"/>
                  <a:pt x="103283" y="1034183"/>
                  <a:pt x="80025" y="1041912"/>
                </a:cubicBezTo>
                <a:cubicBezTo>
                  <a:pt x="34635" y="1056986"/>
                  <a:pt x="-8930" y="1017837"/>
                  <a:pt x="1584" y="970984"/>
                </a:cubicBezTo>
                <a:cubicBezTo>
                  <a:pt x="19250" y="892279"/>
                  <a:pt x="37588" y="813742"/>
                  <a:pt x="55902" y="735205"/>
                </a:cubicBezTo>
                <a:cubicBezTo>
                  <a:pt x="59454" y="720035"/>
                  <a:pt x="61926" y="704841"/>
                  <a:pt x="62383" y="689239"/>
                </a:cubicBezTo>
                <a:cubicBezTo>
                  <a:pt x="64255" y="623496"/>
                  <a:pt x="66511" y="557800"/>
                  <a:pt x="68287" y="492057"/>
                </a:cubicBezTo>
                <a:cubicBezTo>
                  <a:pt x="68791" y="473070"/>
                  <a:pt x="76928" y="458117"/>
                  <a:pt x="89578" y="444699"/>
                </a:cubicBezTo>
                <a:cubicBezTo>
                  <a:pt x="116653" y="415944"/>
                  <a:pt x="143344" y="386780"/>
                  <a:pt x="170515" y="358097"/>
                </a:cubicBezTo>
                <a:cubicBezTo>
                  <a:pt x="174908" y="353441"/>
                  <a:pt x="175292" y="350656"/>
                  <a:pt x="169891" y="347320"/>
                </a:cubicBezTo>
                <a:cubicBezTo>
                  <a:pt x="169339" y="346984"/>
                  <a:pt x="168907" y="346456"/>
                  <a:pt x="168475" y="345976"/>
                </a:cubicBezTo>
                <a:cubicBezTo>
                  <a:pt x="161754" y="338439"/>
                  <a:pt x="156377" y="333830"/>
                  <a:pt x="145672" y="343024"/>
                </a:cubicBezTo>
                <a:cubicBezTo>
                  <a:pt x="133671" y="353321"/>
                  <a:pt x="114853" y="350680"/>
                  <a:pt x="102467" y="340791"/>
                </a:cubicBezTo>
                <a:cubicBezTo>
                  <a:pt x="89890" y="330758"/>
                  <a:pt x="84969" y="314532"/>
                  <a:pt x="89770" y="299026"/>
                </a:cubicBezTo>
                <a:cubicBezTo>
                  <a:pt x="90154" y="297802"/>
                  <a:pt x="90490" y="296554"/>
                  <a:pt x="90946" y="295354"/>
                </a:cubicBezTo>
                <a:cubicBezTo>
                  <a:pt x="96827" y="279464"/>
                  <a:pt x="96827" y="279488"/>
                  <a:pt x="83913" y="267535"/>
                </a:cubicBezTo>
                <a:cubicBezTo>
                  <a:pt x="80120" y="264030"/>
                  <a:pt x="76016" y="260694"/>
                  <a:pt x="72872" y="256661"/>
                </a:cubicBezTo>
                <a:cubicBezTo>
                  <a:pt x="67447" y="249749"/>
                  <a:pt x="67423" y="242236"/>
                  <a:pt x="73448" y="235611"/>
                </a:cubicBezTo>
                <a:cubicBezTo>
                  <a:pt x="79520" y="228914"/>
                  <a:pt x="87129" y="228146"/>
                  <a:pt x="94378" y="233163"/>
                </a:cubicBezTo>
                <a:cubicBezTo>
                  <a:pt x="100715" y="237531"/>
                  <a:pt x="106259" y="243052"/>
                  <a:pt x="112596" y="248476"/>
                </a:cubicBezTo>
                <a:cubicBezTo>
                  <a:pt x="132999" y="204767"/>
                  <a:pt x="154001" y="161634"/>
                  <a:pt x="173131" y="117685"/>
                </a:cubicBezTo>
                <a:cubicBezTo>
                  <a:pt x="179468" y="103116"/>
                  <a:pt x="186885" y="98363"/>
                  <a:pt x="202871" y="98483"/>
                </a:cubicBezTo>
                <a:cubicBezTo>
                  <a:pt x="266670" y="99011"/>
                  <a:pt x="330494" y="97883"/>
                  <a:pt x="394317" y="96995"/>
                </a:cubicBezTo>
                <a:close/>
                <a:moveTo>
                  <a:pt x="614951" y="0"/>
                </a:moveTo>
                <a:cubicBezTo>
                  <a:pt x="675894" y="96"/>
                  <a:pt x="725796" y="50262"/>
                  <a:pt x="725676" y="111277"/>
                </a:cubicBezTo>
                <a:cubicBezTo>
                  <a:pt x="725532" y="172629"/>
                  <a:pt x="676039" y="221810"/>
                  <a:pt x="614495" y="221762"/>
                </a:cubicBezTo>
                <a:cubicBezTo>
                  <a:pt x="553048" y="221714"/>
                  <a:pt x="503818" y="172317"/>
                  <a:pt x="503890" y="110797"/>
                </a:cubicBezTo>
                <a:cubicBezTo>
                  <a:pt x="503962" y="49734"/>
                  <a:pt x="553912" y="-96"/>
                  <a:pt x="614951" y="0"/>
                </a:cubicBezTo>
                <a:close/>
              </a:path>
            </a:pathLst>
          </a:custGeom>
          <a:solidFill>
            <a:schemeClr val="accent5"/>
          </a:solidFill>
          <a:ln w="6613" cap="flat">
            <a:noFill/>
            <a:prstDash val="solid"/>
            <a:miter/>
          </a:ln>
        </p:spPr>
        <p:txBody>
          <a:bodyPr wrap="square" rtlCol="0" anchor="ctr">
            <a:noAutofit/>
          </a:bodyPr>
          <a:lstStyle/>
          <a:p>
            <a:endParaRPr lang="ko-KR" altLang="en-US"/>
          </a:p>
        </p:txBody>
      </p:sp>
    </p:spTree>
    <p:extLst>
      <p:ext uri="{BB962C8B-B14F-4D97-AF65-F5344CB8AC3E}">
        <p14:creationId xmlns:p14="http://schemas.microsoft.com/office/powerpoint/2010/main" val="848212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30" y="367971"/>
            <a:ext cx="7155056" cy="695785"/>
          </a:xfrm>
        </p:spPr>
        <p:txBody>
          <a:bodyPr/>
          <a:lstStyle/>
          <a:p>
            <a:r>
              <a:rPr lang="en-US" sz="4800" dirty="0"/>
              <a:t>Other - Fire Protection</a:t>
            </a:r>
          </a:p>
        </p:txBody>
      </p:sp>
      <p:sp>
        <p:nvSpPr>
          <p:cNvPr id="62" name="TextBox 61">
            <a:extLst>
              <a:ext uri="{FF2B5EF4-FFF2-40B4-BE49-F238E27FC236}">
                <a16:creationId xmlns:a16="http://schemas.microsoft.com/office/drawing/2014/main" id="{888F2A76-9082-418B-AE01-347DBF5E2C48}"/>
              </a:ext>
            </a:extLst>
          </p:cNvPr>
          <p:cNvSpPr txBox="1"/>
          <p:nvPr/>
        </p:nvSpPr>
        <p:spPr>
          <a:xfrm flipH="1">
            <a:off x="2699219" y="2321154"/>
            <a:ext cx="452517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82" name="Rectangle 3">
            <a:extLst>
              <a:ext uri="{FF2B5EF4-FFF2-40B4-BE49-F238E27FC236}">
                <a16:creationId xmlns:a16="http://schemas.microsoft.com/office/drawing/2014/main" id="{948EB079-82E8-4070-9943-9BC12112F4F5}"/>
              </a:ext>
            </a:extLst>
          </p:cNvPr>
          <p:cNvSpPr/>
          <p:nvPr/>
        </p:nvSpPr>
        <p:spPr>
          <a:xfrm flipH="1">
            <a:off x="9525" y="2046208"/>
            <a:ext cx="2498692" cy="6957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83" name="Rectangle 29">
            <a:extLst>
              <a:ext uri="{FF2B5EF4-FFF2-40B4-BE49-F238E27FC236}">
                <a16:creationId xmlns:a16="http://schemas.microsoft.com/office/drawing/2014/main" id="{98AB401D-2885-4877-8756-48E91625E7FA}"/>
              </a:ext>
            </a:extLst>
          </p:cNvPr>
          <p:cNvSpPr/>
          <p:nvPr/>
        </p:nvSpPr>
        <p:spPr>
          <a:xfrm flipH="1">
            <a:off x="9525" y="2928997"/>
            <a:ext cx="1943303" cy="695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84" name="Rectangle 30">
            <a:extLst>
              <a:ext uri="{FF2B5EF4-FFF2-40B4-BE49-F238E27FC236}">
                <a16:creationId xmlns:a16="http://schemas.microsoft.com/office/drawing/2014/main" id="{BB336C18-309E-4C55-9B2D-74763303AA3E}"/>
              </a:ext>
            </a:extLst>
          </p:cNvPr>
          <p:cNvSpPr/>
          <p:nvPr/>
        </p:nvSpPr>
        <p:spPr>
          <a:xfrm flipH="1">
            <a:off x="9524" y="3811786"/>
            <a:ext cx="2288822" cy="6957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85" name="Rectangle 31">
            <a:extLst>
              <a:ext uri="{FF2B5EF4-FFF2-40B4-BE49-F238E27FC236}">
                <a16:creationId xmlns:a16="http://schemas.microsoft.com/office/drawing/2014/main" id="{3614F7ED-D6B5-4B9D-9933-8A6B8DE9EE02}"/>
              </a:ext>
            </a:extLst>
          </p:cNvPr>
          <p:cNvSpPr/>
          <p:nvPr/>
        </p:nvSpPr>
        <p:spPr>
          <a:xfrm flipH="1">
            <a:off x="9524" y="4694575"/>
            <a:ext cx="1685162" cy="6957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86" name="Rectangle 32">
            <a:extLst>
              <a:ext uri="{FF2B5EF4-FFF2-40B4-BE49-F238E27FC236}">
                <a16:creationId xmlns:a16="http://schemas.microsoft.com/office/drawing/2014/main" id="{025E5DDD-6C87-405E-A26A-0DC752722E21}"/>
              </a:ext>
            </a:extLst>
          </p:cNvPr>
          <p:cNvSpPr/>
          <p:nvPr/>
        </p:nvSpPr>
        <p:spPr>
          <a:xfrm flipH="1">
            <a:off x="0" y="5577364"/>
            <a:ext cx="2551168" cy="6957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87" name="TextBox 86">
            <a:extLst>
              <a:ext uri="{FF2B5EF4-FFF2-40B4-BE49-F238E27FC236}">
                <a16:creationId xmlns:a16="http://schemas.microsoft.com/office/drawing/2014/main" id="{7E85D51A-DA03-48E0-A18F-46AC2DBB52CF}"/>
              </a:ext>
            </a:extLst>
          </p:cNvPr>
          <p:cNvSpPr txBox="1"/>
          <p:nvPr/>
        </p:nvSpPr>
        <p:spPr>
          <a:xfrm flipH="1">
            <a:off x="574386" y="2255601"/>
            <a:ext cx="1567244" cy="276999"/>
          </a:xfrm>
          <a:prstGeom prst="rect">
            <a:avLst/>
          </a:prstGeom>
          <a:noFill/>
        </p:spPr>
        <p:txBody>
          <a:bodyPr wrap="square" rtlCol="0" anchor="ctr">
            <a:spAutoFit/>
          </a:bodyPr>
          <a:lstStyle/>
          <a:p>
            <a:r>
              <a:rPr lang="en-US" altLang="ko-KR" sz="1200" b="1">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88" name="TextBox 87">
            <a:extLst>
              <a:ext uri="{FF2B5EF4-FFF2-40B4-BE49-F238E27FC236}">
                <a16:creationId xmlns:a16="http://schemas.microsoft.com/office/drawing/2014/main" id="{D45E497F-B0FC-43C2-9247-CF8D2A3C9D72}"/>
              </a:ext>
            </a:extLst>
          </p:cNvPr>
          <p:cNvSpPr txBox="1"/>
          <p:nvPr/>
        </p:nvSpPr>
        <p:spPr>
          <a:xfrm flipH="1">
            <a:off x="557452" y="3132339"/>
            <a:ext cx="1061863" cy="276999"/>
          </a:xfrm>
          <a:prstGeom prst="rect">
            <a:avLst/>
          </a:prstGeom>
          <a:noFill/>
        </p:spPr>
        <p:txBody>
          <a:bodyPr wrap="square" rtlCol="0" anchor="ctr">
            <a:spAutoFit/>
          </a:bodyPr>
          <a:lstStyle/>
          <a:p>
            <a:r>
              <a:rPr lang="en-US" altLang="ko-KR" sz="1200" b="1" dirty="0">
                <a:solidFill>
                  <a:schemeClr val="bg1"/>
                </a:solidFill>
                <a:cs typeface="Arial" pitchFamily="34" charset="0"/>
              </a:rPr>
              <a:t>Content</a:t>
            </a:r>
            <a:endParaRPr lang="ko-KR" altLang="en-US" sz="1200" b="1" dirty="0">
              <a:solidFill>
                <a:schemeClr val="bg1"/>
              </a:solidFill>
              <a:cs typeface="Arial" pitchFamily="34" charset="0"/>
            </a:endParaRPr>
          </a:p>
        </p:txBody>
      </p:sp>
      <p:sp>
        <p:nvSpPr>
          <p:cNvPr id="89" name="TextBox 88">
            <a:extLst>
              <a:ext uri="{FF2B5EF4-FFF2-40B4-BE49-F238E27FC236}">
                <a16:creationId xmlns:a16="http://schemas.microsoft.com/office/drawing/2014/main" id="{437C36D3-FE4B-4071-A120-E791CC064A57}"/>
              </a:ext>
            </a:extLst>
          </p:cNvPr>
          <p:cNvSpPr txBox="1"/>
          <p:nvPr/>
        </p:nvSpPr>
        <p:spPr>
          <a:xfrm flipH="1">
            <a:off x="701470" y="4019264"/>
            <a:ext cx="1321694" cy="276999"/>
          </a:xfrm>
          <a:prstGeom prst="rect">
            <a:avLst/>
          </a:prstGeom>
          <a:no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90" name="TextBox 89">
            <a:extLst>
              <a:ext uri="{FF2B5EF4-FFF2-40B4-BE49-F238E27FC236}">
                <a16:creationId xmlns:a16="http://schemas.microsoft.com/office/drawing/2014/main" id="{026549DD-CEC3-4229-96E8-492A985E780E}"/>
              </a:ext>
            </a:extLst>
          </p:cNvPr>
          <p:cNvSpPr txBox="1"/>
          <p:nvPr/>
        </p:nvSpPr>
        <p:spPr>
          <a:xfrm flipH="1">
            <a:off x="269420" y="4903968"/>
            <a:ext cx="1061863" cy="276999"/>
          </a:xfrm>
          <a:prstGeom prst="rect">
            <a:avLst/>
          </a:prstGeom>
          <a:noFill/>
        </p:spPr>
        <p:txBody>
          <a:bodyPr wrap="square" rtlCol="0" anchor="ctr">
            <a:spAutoFit/>
          </a:bodyPr>
          <a:lstStyle/>
          <a:p>
            <a:r>
              <a:rPr lang="en-US" altLang="ko-KR" sz="1200" b="1" dirty="0">
                <a:solidFill>
                  <a:schemeClr val="bg1"/>
                </a:solidFill>
                <a:cs typeface="Arial" pitchFamily="34" charset="0"/>
              </a:rPr>
              <a:t>Text</a:t>
            </a:r>
            <a:endParaRPr lang="ko-KR" altLang="en-US" sz="1200" b="1" dirty="0">
              <a:solidFill>
                <a:schemeClr val="bg1"/>
              </a:solidFill>
              <a:cs typeface="Arial" pitchFamily="34" charset="0"/>
            </a:endParaRPr>
          </a:p>
        </p:txBody>
      </p:sp>
      <p:sp>
        <p:nvSpPr>
          <p:cNvPr id="91" name="TextBox 90">
            <a:extLst>
              <a:ext uri="{FF2B5EF4-FFF2-40B4-BE49-F238E27FC236}">
                <a16:creationId xmlns:a16="http://schemas.microsoft.com/office/drawing/2014/main" id="{9AE544A4-3BB1-48C6-8B10-FD264B66AB08}"/>
              </a:ext>
            </a:extLst>
          </p:cNvPr>
          <p:cNvSpPr txBox="1"/>
          <p:nvPr/>
        </p:nvSpPr>
        <p:spPr>
          <a:xfrm flipH="1">
            <a:off x="197412" y="5786757"/>
            <a:ext cx="1969767" cy="276999"/>
          </a:xfrm>
          <a:prstGeom prst="rect">
            <a:avLst/>
          </a:prstGeom>
          <a:noFill/>
        </p:spPr>
        <p:txBody>
          <a:bodyPr wrap="square" rtlCol="0" anchor="ctr">
            <a:spAutoFit/>
          </a:bodyPr>
          <a:lstStyle/>
          <a:p>
            <a:r>
              <a:rPr lang="en-US" altLang="ko-KR" sz="1200" b="1" dirty="0">
                <a:solidFill>
                  <a:schemeClr val="bg1"/>
                </a:solidFill>
                <a:cs typeface="Arial" pitchFamily="34" charset="0"/>
              </a:rPr>
              <a:t>Your Content Here</a:t>
            </a:r>
            <a:endParaRPr lang="ko-KR" altLang="en-US" sz="1200" b="1" dirty="0">
              <a:solidFill>
                <a:schemeClr val="bg1"/>
              </a:solidFill>
              <a:cs typeface="Arial" pitchFamily="34" charset="0"/>
            </a:endParaRPr>
          </a:p>
        </p:txBody>
      </p:sp>
      <p:pic>
        <p:nvPicPr>
          <p:cNvPr id="4" name="Picture 3">
            <a:extLst>
              <a:ext uri="{FF2B5EF4-FFF2-40B4-BE49-F238E27FC236}">
                <a16:creationId xmlns:a16="http://schemas.microsoft.com/office/drawing/2014/main" id="{4B0EE7D2-2F91-BEFE-4625-CE935E1CA6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78586" y="110836"/>
            <a:ext cx="4389886" cy="6531765"/>
          </a:xfrm>
          <a:prstGeom prst="rect">
            <a:avLst/>
          </a:prstGeom>
        </p:spPr>
      </p:pic>
    </p:spTree>
    <p:extLst>
      <p:ext uri="{BB962C8B-B14F-4D97-AF65-F5344CB8AC3E}">
        <p14:creationId xmlns:p14="http://schemas.microsoft.com/office/powerpoint/2010/main" val="330113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3FD3C-4A28-77E2-D059-350396452584}"/>
              </a:ext>
            </a:extLst>
          </p:cNvPr>
          <p:cNvSpPr txBox="1"/>
          <p:nvPr/>
        </p:nvSpPr>
        <p:spPr>
          <a:xfrm>
            <a:off x="3745261" y="381656"/>
            <a:ext cx="7882412" cy="1077218"/>
          </a:xfrm>
          <a:prstGeom prst="rect">
            <a:avLst/>
          </a:prstGeom>
          <a:noFill/>
        </p:spPr>
        <p:txBody>
          <a:bodyPr wrap="square" rtlCol="0">
            <a:spAutoFit/>
          </a:bodyPr>
          <a:lstStyle/>
          <a:p>
            <a:pPr algn="ctr"/>
            <a:r>
              <a:rPr lang="en-CA" sz="3200" dirty="0"/>
              <a:t>EXISTING SITUATION IN</a:t>
            </a:r>
          </a:p>
          <a:p>
            <a:pPr algn="ctr"/>
            <a:r>
              <a:rPr lang="en-CA" sz="3200" dirty="0"/>
              <a:t>REMOTE FIRST NATION COMMUNITIES</a:t>
            </a:r>
          </a:p>
        </p:txBody>
      </p:sp>
      <p:sp>
        <p:nvSpPr>
          <p:cNvPr id="3" name="TextBox 2">
            <a:extLst>
              <a:ext uri="{FF2B5EF4-FFF2-40B4-BE49-F238E27FC236}">
                <a16:creationId xmlns:a16="http://schemas.microsoft.com/office/drawing/2014/main" id="{2920EAF8-9565-6D2D-4D9C-0C8E16A463A8}"/>
              </a:ext>
            </a:extLst>
          </p:cNvPr>
          <p:cNvSpPr txBox="1"/>
          <p:nvPr/>
        </p:nvSpPr>
        <p:spPr>
          <a:xfrm>
            <a:off x="3045204" y="1660983"/>
            <a:ext cx="8171355" cy="1015663"/>
          </a:xfrm>
          <a:prstGeom prst="rect">
            <a:avLst/>
          </a:prstGeom>
          <a:noFill/>
        </p:spPr>
        <p:txBody>
          <a:bodyPr wrap="square" rtlCol="0">
            <a:spAutoFit/>
          </a:bodyPr>
          <a:lstStyle/>
          <a:p>
            <a:pPr marL="285750" indent="-285750">
              <a:spcAft>
                <a:spcPts val="600"/>
              </a:spcAft>
              <a:buFont typeface="Arial" pitchFamily="34" charset="0"/>
              <a:buChar char="•"/>
            </a:pPr>
            <a:r>
              <a:rPr lang="en-CA" sz="2000" dirty="0"/>
              <a:t>For example, we continue to struggle with gaps in the effectiveness of the current community maintenance programs, resulting in increased emergency repairs and/or recapitalizations.</a:t>
            </a:r>
          </a:p>
        </p:txBody>
      </p:sp>
      <p:graphicFrame>
        <p:nvGraphicFramePr>
          <p:cNvPr id="4" name="Diagram 3">
            <a:extLst>
              <a:ext uri="{FF2B5EF4-FFF2-40B4-BE49-F238E27FC236}">
                <a16:creationId xmlns:a16="http://schemas.microsoft.com/office/drawing/2014/main" id="{37D9E145-C6C7-6AFC-CEDE-6933F57B2480}"/>
              </a:ext>
            </a:extLst>
          </p:cNvPr>
          <p:cNvGraphicFramePr/>
          <p:nvPr>
            <p:extLst>
              <p:ext uri="{D42A27DB-BD31-4B8C-83A1-F6EECF244321}">
                <p14:modId xmlns:p14="http://schemas.microsoft.com/office/powerpoint/2010/main" val="884500688"/>
              </p:ext>
            </p:extLst>
          </p:nvPr>
        </p:nvGraphicFramePr>
        <p:xfrm>
          <a:off x="3840543" y="2757164"/>
          <a:ext cx="6580676"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133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6">
            <a:extLst>
              <a:ext uri="{FF2B5EF4-FFF2-40B4-BE49-F238E27FC236}">
                <a16:creationId xmlns:a16="http://schemas.microsoft.com/office/drawing/2014/main" id="{0064236C-CCC1-4A1A-B434-732047391D49}"/>
              </a:ext>
            </a:extLst>
          </p:cNvPr>
          <p:cNvSpPr/>
          <p:nvPr/>
        </p:nvSpPr>
        <p:spPr>
          <a:xfrm>
            <a:off x="6096000" y="609227"/>
            <a:ext cx="113212" cy="220326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DAD3E501-A0B7-491D-A960-7DCF18898E50}"/>
              </a:ext>
            </a:extLst>
          </p:cNvPr>
          <p:cNvSpPr txBox="1"/>
          <p:nvPr/>
        </p:nvSpPr>
        <p:spPr>
          <a:xfrm>
            <a:off x="1173018" y="883127"/>
            <a:ext cx="4654217" cy="523220"/>
          </a:xfrm>
          <a:prstGeom prst="rect">
            <a:avLst/>
          </a:prstGeom>
          <a:noFill/>
        </p:spPr>
        <p:txBody>
          <a:bodyPr wrap="square" rtlCol="0" anchor="ctr">
            <a:spAutoFit/>
          </a:bodyPr>
          <a:lstStyle/>
          <a:p>
            <a:pPr algn="r"/>
            <a:r>
              <a:rPr lang="en-GB" altLang="ko-KR" sz="2800" b="1" dirty="0">
                <a:solidFill>
                  <a:schemeClr val="tx1">
                    <a:lumMod val="75000"/>
                    <a:lumOff val="25000"/>
                  </a:schemeClr>
                </a:solidFill>
                <a:effectLst>
                  <a:outerShdw blurRad="38100" dist="38100" dir="2700000" algn="tl">
                    <a:srgbClr val="000000">
                      <a:alpha val="43137"/>
                    </a:srgbClr>
                  </a:outerShdw>
                </a:effectLst>
                <a:cs typeface="Arial" pitchFamily="34" charset="0"/>
              </a:rPr>
              <a:t>The Biggest Challenges</a:t>
            </a:r>
            <a:endParaRPr lang="ko-KR" altLang="en-US" sz="2800" b="1"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15" name="TextBox 14">
            <a:extLst>
              <a:ext uri="{FF2B5EF4-FFF2-40B4-BE49-F238E27FC236}">
                <a16:creationId xmlns:a16="http://schemas.microsoft.com/office/drawing/2014/main" id="{0E01CDF2-7A63-4432-90C7-B8E46A69445C}"/>
              </a:ext>
            </a:extLst>
          </p:cNvPr>
          <p:cNvSpPr txBox="1"/>
          <p:nvPr/>
        </p:nvSpPr>
        <p:spPr>
          <a:xfrm>
            <a:off x="216142" y="1440224"/>
            <a:ext cx="5611093" cy="830997"/>
          </a:xfrm>
          <a:prstGeom prst="rect">
            <a:avLst/>
          </a:prstGeom>
          <a:noFill/>
        </p:spPr>
        <p:txBody>
          <a:bodyPr wrap="square" rtlCol="0">
            <a:spAutoFit/>
          </a:bodyPr>
          <a:lstStyle/>
          <a:p>
            <a:pPr algn="r"/>
            <a:r>
              <a:rPr lang="en-US" altLang="ko-KR" sz="1200" b="1" dirty="0">
                <a:solidFill>
                  <a:srgbClr val="FF0000"/>
                </a:solidFill>
                <a:cs typeface="Arial" pitchFamily="34" charset="0"/>
              </a:rPr>
              <a:t>Since the budget cuts in 2014 has greatly decreased the workforce load of Tech Services department.  We need to find a talented composition we once had.  Engineers, Inspectors, Red Seal Carpenters in different position, Electricians.  We need these tradespeople and expertise</a:t>
            </a:r>
          </a:p>
        </p:txBody>
      </p:sp>
      <p:sp>
        <p:nvSpPr>
          <p:cNvPr id="17" name="TextBox 16">
            <a:extLst>
              <a:ext uri="{FF2B5EF4-FFF2-40B4-BE49-F238E27FC236}">
                <a16:creationId xmlns:a16="http://schemas.microsoft.com/office/drawing/2014/main" id="{81F6E85D-2F83-460D-96B6-F4778F0D40D3}"/>
              </a:ext>
            </a:extLst>
          </p:cNvPr>
          <p:cNvSpPr txBox="1"/>
          <p:nvPr/>
        </p:nvSpPr>
        <p:spPr>
          <a:xfrm>
            <a:off x="3832372" y="4649236"/>
            <a:ext cx="3244826" cy="1446550"/>
          </a:xfrm>
          <a:prstGeom prst="rect">
            <a:avLst/>
          </a:prstGeom>
          <a:noFill/>
        </p:spPr>
        <p:txBody>
          <a:bodyPr wrap="square" rtlCol="0" anchor="ctr">
            <a:spAutoFit/>
          </a:bodyPr>
          <a:lstStyle/>
          <a:p>
            <a:pPr algn="r"/>
            <a:r>
              <a:rPr lang="en-US" altLang="ko-KR" sz="4400" b="1" i="1" dirty="0">
                <a:solidFill>
                  <a:schemeClr val="bg1"/>
                </a:solidFill>
                <a:latin typeface="+mj-lt"/>
                <a:cs typeface="Arial" pitchFamily="34" charset="0"/>
              </a:rPr>
              <a:t>THE</a:t>
            </a:r>
          </a:p>
          <a:p>
            <a:pPr algn="r"/>
            <a:r>
              <a:rPr lang="en-GB" altLang="ko-KR" sz="4400" b="1" i="1" dirty="0">
                <a:solidFill>
                  <a:schemeClr val="accent3"/>
                </a:solidFill>
                <a:latin typeface="+mj-lt"/>
                <a:cs typeface="Arial" pitchFamily="34" charset="0"/>
              </a:rPr>
              <a:t>REALITY</a:t>
            </a:r>
            <a:endParaRPr lang="ko-KR" altLang="en-US" sz="4400" b="1" i="1" dirty="0">
              <a:solidFill>
                <a:schemeClr val="accent3"/>
              </a:solidFill>
              <a:latin typeface="+mj-lt"/>
              <a:cs typeface="Arial" pitchFamily="34" charset="0"/>
            </a:endParaRPr>
          </a:p>
        </p:txBody>
      </p:sp>
      <p:sp>
        <p:nvSpPr>
          <p:cNvPr id="2" name="TextBox 1">
            <a:extLst>
              <a:ext uri="{FF2B5EF4-FFF2-40B4-BE49-F238E27FC236}">
                <a16:creationId xmlns:a16="http://schemas.microsoft.com/office/drawing/2014/main" id="{1C4AD71B-E80A-5E09-105A-965E8A7D5F69}"/>
              </a:ext>
            </a:extLst>
          </p:cNvPr>
          <p:cNvSpPr txBox="1"/>
          <p:nvPr/>
        </p:nvSpPr>
        <p:spPr>
          <a:xfrm>
            <a:off x="216142" y="2736846"/>
            <a:ext cx="4300439" cy="4770537"/>
          </a:xfrm>
          <a:prstGeom prst="rect">
            <a:avLst/>
          </a:prstGeom>
          <a:noFill/>
        </p:spPr>
        <p:txBody>
          <a:bodyPr wrap="square" rtlCol="0">
            <a:spAutoFit/>
          </a:bodyPr>
          <a:lstStyle/>
          <a:p>
            <a:r>
              <a:rPr lang="en-US" sz="2000" dirty="0"/>
              <a:t>Some other Challenges are:</a:t>
            </a:r>
          </a:p>
          <a:p>
            <a:pPr marL="285750" indent="-285750">
              <a:buFont typeface="Arial" panose="020B0604020202020204" pitchFamily="34" charset="0"/>
              <a:buChar char="•"/>
            </a:pPr>
            <a:r>
              <a:rPr lang="en-US" sz="1400" dirty="0">
                <a:solidFill>
                  <a:srgbClr val="FF0000"/>
                </a:solidFill>
              </a:rPr>
              <a:t>Our 11 Communities expect the same services prior to cuts of 2014 i.e. lack of inspections that buildings require a various stages</a:t>
            </a:r>
          </a:p>
          <a:p>
            <a:pPr marL="285750" indent="-285750">
              <a:buFont typeface="Arial" panose="020B0604020202020204" pitchFamily="34" charset="0"/>
              <a:buChar char="•"/>
            </a:pPr>
            <a:r>
              <a:rPr lang="en-US" sz="1400" dirty="0">
                <a:solidFill>
                  <a:srgbClr val="FF0000"/>
                </a:solidFill>
              </a:rPr>
              <a:t>No full time Engineer we once had in our department.</a:t>
            </a:r>
          </a:p>
          <a:p>
            <a:pPr marL="285750" indent="-285750">
              <a:buFont typeface="Arial" panose="020B0604020202020204" pitchFamily="34" charset="0"/>
              <a:buChar char="•"/>
            </a:pPr>
            <a:r>
              <a:rPr lang="en-US" sz="1400" dirty="0">
                <a:solidFill>
                  <a:srgbClr val="FF0000"/>
                </a:solidFill>
              </a:rPr>
              <a:t>Our fire support services are no longer. We contract on as need bases and basically no funding.</a:t>
            </a:r>
          </a:p>
          <a:p>
            <a:pPr marL="285750" indent="-285750">
              <a:buFont typeface="Arial" panose="020B0604020202020204" pitchFamily="34" charset="0"/>
              <a:buChar char="•"/>
            </a:pPr>
            <a:r>
              <a:rPr lang="en-US" sz="1400" dirty="0">
                <a:solidFill>
                  <a:srgbClr val="FF0000"/>
                </a:solidFill>
              </a:rPr>
              <a:t>Tech services still expected to function and provide the role that it was originally established to do.</a:t>
            </a:r>
          </a:p>
          <a:p>
            <a:pPr marL="285750" indent="-285750">
              <a:buFont typeface="Arial" panose="020B0604020202020204" pitchFamily="34" charset="0"/>
              <a:buChar char="•"/>
            </a:pPr>
            <a:r>
              <a:rPr lang="en-US" sz="1400" dirty="0">
                <a:solidFill>
                  <a:srgbClr val="FF0000"/>
                </a:solidFill>
              </a:rPr>
              <a:t>Construction Toolkits are not being completed and this is causing ISC funding to be withheld ($43 Million)</a:t>
            </a:r>
          </a:p>
          <a:p>
            <a:pPr marL="285750" indent="-285750">
              <a:buFont typeface="Arial" panose="020B0604020202020204" pitchFamily="34" charset="0"/>
              <a:buChar char="•"/>
            </a:pPr>
            <a:r>
              <a:rPr lang="en-US" sz="1400" dirty="0">
                <a:solidFill>
                  <a:srgbClr val="FF0000"/>
                </a:solidFill>
              </a:rPr>
              <a:t>Need more capacity development dollars for training.</a:t>
            </a:r>
          </a:p>
          <a:p>
            <a:pPr marL="285750" indent="-285750">
              <a:buFont typeface="Arial" panose="020B0604020202020204" pitchFamily="34" charset="0"/>
              <a:buChar char="•"/>
            </a:pPr>
            <a:r>
              <a:rPr lang="en-US" sz="1400" dirty="0">
                <a:solidFill>
                  <a:srgbClr val="FF0000"/>
                </a:solidFill>
              </a:rPr>
              <a:t>The Need for a Full-time Fire Safety Officer.</a:t>
            </a:r>
          </a:p>
          <a:p>
            <a:pPr marL="285750" indent="-285750">
              <a:buFont typeface="Arial" panose="020B0604020202020204" pitchFamily="34" charset="0"/>
              <a:buChar char="•"/>
            </a:pPr>
            <a:endParaRPr lang="en-US" sz="1400" dirty="0">
              <a:solidFill>
                <a:srgbClr val="FF0000"/>
              </a:solidFill>
            </a:endParaRPr>
          </a:p>
          <a:p>
            <a:pPr marL="285750" indent="-285750">
              <a:buFont typeface="Arial" panose="020B0604020202020204" pitchFamily="34" charset="0"/>
              <a:buChar char="•"/>
            </a:pPr>
            <a:endParaRPr lang="en-US" sz="1400" dirty="0">
              <a:solidFill>
                <a:srgbClr val="FF0000"/>
              </a:solidFill>
            </a:endParaRPr>
          </a:p>
          <a:p>
            <a:endParaRPr lang="en-US" dirty="0"/>
          </a:p>
        </p:txBody>
      </p:sp>
    </p:spTree>
    <p:extLst>
      <p:ext uri="{BB962C8B-B14F-4D97-AF65-F5344CB8AC3E}">
        <p14:creationId xmlns:p14="http://schemas.microsoft.com/office/powerpoint/2010/main" val="249816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3A3CFC-0CD6-14EF-2042-1232F9386A9B}"/>
              </a:ext>
            </a:extLst>
          </p:cNvPr>
          <p:cNvSpPr txBox="1"/>
          <p:nvPr/>
        </p:nvSpPr>
        <p:spPr>
          <a:xfrm>
            <a:off x="2549321" y="372166"/>
            <a:ext cx="7969541" cy="523220"/>
          </a:xfrm>
          <a:prstGeom prst="rect">
            <a:avLst/>
          </a:prstGeom>
          <a:noFill/>
        </p:spPr>
        <p:txBody>
          <a:bodyPr wrap="square" rtlCol="0">
            <a:spAutoFit/>
          </a:bodyPr>
          <a:lstStyle/>
          <a:p>
            <a:pPr algn="ctr"/>
            <a:r>
              <a:rPr lang="en-US" sz="2800" b="1" dirty="0">
                <a:solidFill>
                  <a:srgbClr val="002060"/>
                </a:solidFill>
              </a:rPr>
              <a:t>What is Technical Advisory Services</a:t>
            </a:r>
            <a:endParaRPr lang="en-CA" sz="2800" b="1" dirty="0">
              <a:solidFill>
                <a:srgbClr val="002060"/>
              </a:solidFill>
            </a:endParaRPr>
          </a:p>
        </p:txBody>
      </p:sp>
      <p:sp>
        <p:nvSpPr>
          <p:cNvPr id="4" name="TextBox 3">
            <a:extLst>
              <a:ext uri="{FF2B5EF4-FFF2-40B4-BE49-F238E27FC236}">
                <a16:creationId xmlns:a16="http://schemas.microsoft.com/office/drawing/2014/main" id="{A3246FDC-F5B7-8A46-980C-6935D66185C4}"/>
              </a:ext>
            </a:extLst>
          </p:cNvPr>
          <p:cNvSpPr txBox="1"/>
          <p:nvPr/>
        </p:nvSpPr>
        <p:spPr>
          <a:xfrm>
            <a:off x="562062" y="1317072"/>
            <a:ext cx="6593747" cy="4801314"/>
          </a:xfrm>
          <a:prstGeom prst="rect">
            <a:avLst/>
          </a:prstGeom>
          <a:noFill/>
        </p:spPr>
        <p:txBody>
          <a:bodyPr wrap="square" rtlCol="0">
            <a:spAutoFit/>
          </a:bodyPr>
          <a:lstStyle/>
          <a:p>
            <a:r>
              <a:rPr lang="en-US" dirty="0">
                <a:solidFill>
                  <a:srgbClr val="002060"/>
                </a:solidFill>
              </a:rPr>
              <a:t>Technical Services was created at the same time KTC was started in 2004 once INAC (now Indigenous Services Canada) Thompson Branch was closed and handed over to KTC to lever all First Nations programs and services within its region.</a:t>
            </a:r>
          </a:p>
          <a:p>
            <a:endParaRPr lang="en-US" dirty="0">
              <a:solidFill>
                <a:srgbClr val="002060"/>
              </a:solidFill>
            </a:endParaRPr>
          </a:p>
          <a:p>
            <a:r>
              <a:rPr lang="en-US" dirty="0">
                <a:solidFill>
                  <a:srgbClr val="002060"/>
                </a:solidFill>
              </a:rPr>
              <a:t>Technical Advisory Service’s main role is to provide technical advisory services to our 11 KTC affiliated communities.</a:t>
            </a:r>
          </a:p>
          <a:p>
            <a:endParaRPr lang="en-US" dirty="0">
              <a:solidFill>
                <a:srgbClr val="002060"/>
              </a:solidFill>
            </a:endParaRPr>
          </a:p>
          <a:p>
            <a:r>
              <a:rPr lang="en-US" dirty="0">
                <a:solidFill>
                  <a:srgbClr val="002060"/>
                </a:solidFill>
              </a:rPr>
              <a:t>This includes housing, education, health, recreation and other infrastructure facilities and equipment at community level. Technical services also look after maintenance of water supply and drainage system (water/ waste water). </a:t>
            </a:r>
          </a:p>
          <a:p>
            <a:endParaRPr lang="en-US" dirty="0">
              <a:solidFill>
                <a:srgbClr val="002060"/>
              </a:solidFill>
            </a:endParaRPr>
          </a:p>
          <a:p>
            <a:r>
              <a:rPr lang="en-US" dirty="0">
                <a:solidFill>
                  <a:srgbClr val="002060"/>
                </a:solidFill>
              </a:rPr>
              <a:t>At its highest peak our department had as many as 6 Full time staff with a operating/project budget in its busiest year approximately $119,000,000.</a:t>
            </a:r>
          </a:p>
          <a:p>
            <a:endParaRPr lang="en-CA" dirty="0"/>
          </a:p>
        </p:txBody>
      </p:sp>
    </p:spTree>
    <p:extLst>
      <p:ext uri="{BB962C8B-B14F-4D97-AF65-F5344CB8AC3E}">
        <p14:creationId xmlns:p14="http://schemas.microsoft.com/office/powerpoint/2010/main" val="400199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7AD0779B-3B91-4615-A566-E8E40EC0E675}"/>
              </a:ext>
            </a:extLst>
          </p:cNvPr>
          <p:cNvGrpSpPr/>
          <p:nvPr/>
        </p:nvGrpSpPr>
        <p:grpSpPr>
          <a:xfrm>
            <a:off x="1" y="4434162"/>
            <a:ext cx="12191999" cy="1318987"/>
            <a:chOff x="1" y="4959383"/>
            <a:chExt cx="12191999" cy="1318987"/>
          </a:xfrm>
        </p:grpSpPr>
        <p:sp>
          <p:nvSpPr>
            <p:cNvPr id="4" name="TextBox 3">
              <a:extLst>
                <a:ext uri="{FF2B5EF4-FFF2-40B4-BE49-F238E27FC236}">
                  <a16:creationId xmlns:a16="http://schemas.microsoft.com/office/drawing/2014/main" id="{1DF8EF26-7AD5-4E7F-95B3-9A57CF80C483}"/>
                </a:ext>
              </a:extLst>
            </p:cNvPr>
            <p:cNvSpPr txBox="1"/>
            <p:nvPr/>
          </p:nvSpPr>
          <p:spPr>
            <a:xfrm>
              <a:off x="1" y="4959383"/>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148" y="5898714"/>
              <a:ext cx="1219185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From the Technical Services Team !</a:t>
              </a: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82165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F200B-93BE-DE22-2F11-660B78DF254F}"/>
              </a:ext>
            </a:extLst>
          </p:cNvPr>
          <p:cNvSpPr txBox="1"/>
          <p:nvPr/>
        </p:nvSpPr>
        <p:spPr>
          <a:xfrm>
            <a:off x="3047301" y="973124"/>
            <a:ext cx="8051334" cy="3754874"/>
          </a:xfrm>
          <a:prstGeom prst="rect">
            <a:avLst/>
          </a:prstGeom>
          <a:noFill/>
        </p:spPr>
        <p:txBody>
          <a:bodyPr wrap="square">
            <a:spAutoFit/>
          </a:bodyPr>
          <a:lstStyle/>
          <a:p>
            <a:pPr marL="0" indent="0">
              <a:buNone/>
            </a:pPr>
            <a:r>
              <a:rPr lang="en-US" sz="2000" b="1" dirty="0">
                <a:solidFill>
                  <a:srgbClr val="002060"/>
                </a:solidFill>
              </a:rPr>
              <a:t>WHAT WE MAINLY DO FOR ADVISORY SERVICES:</a:t>
            </a:r>
          </a:p>
          <a:p>
            <a:pPr marL="0" indent="0">
              <a:buNone/>
            </a:pPr>
            <a:endParaRPr lang="en-US" sz="2000" b="1" dirty="0">
              <a:solidFill>
                <a:srgbClr val="002060"/>
              </a:solidFill>
            </a:endParaRPr>
          </a:p>
          <a:p>
            <a:pPr marL="285750" indent="-285750">
              <a:buFont typeface="Arial" panose="020B0604020202020204" pitchFamily="34" charset="0"/>
              <a:buChar char="•"/>
            </a:pPr>
            <a:r>
              <a:rPr lang="en-US" dirty="0">
                <a:solidFill>
                  <a:srgbClr val="002060"/>
                </a:solidFill>
              </a:rPr>
              <a:t>ADVISE ON HOUSING CONSTRUCTION TECHNIQUES, TYPES OF MATERIALS, COSTS, ETC.,</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WORK WITH OUR 11 COMMUNITIES ON PROPOSALS TO BUILD SCHOOLS, TEACHERAGES, DAY CARE CENTRES, HOUSES, ETC.</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WATER &amp; SEWER INFRASTRUCTURE – REPAIRS, TRAINING, HOW AND WHERE TO OBTAIN PARTS, ETC.,</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ENVIRONMENT-RECYCLING, END-of-LIVE VEHICLES (ELV)		</a:t>
            </a:r>
            <a:endParaRPr lang="en-CA" dirty="0">
              <a:solidFill>
                <a:srgbClr val="002060"/>
              </a:solidFill>
            </a:endParaRPr>
          </a:p>
        </p:txBody>
      </p:sp>
    </p:spTree>
    <p:extLst>
      <p:ext uri="{BB962C8B-B14F-4D97-AF65-F5344CB8AC3E}">
        <p14:creationId xmlns:p14="http://schemas.microsoft.com/office/powerpoint/2010/main" val="364298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r>
              <a:rPr lang="en-US" dirty="0"/>
              <a:t>Our Team Style</a:t>
            </a:r>
          </a:p>
        </p:txBody>
      </p:sp>
      <p:sp>
        <p:nvSpPr>
          <p:cNvPr id="42" name="직사각형 3">
            <a:extLst>
              <a:ext uri="{FF2B5EF4-FFF2-40B4-BE49-F238E27FC236}">
                <a16:creationId xmlns:a16="http://schemas.microsoft.com/office/drawing/2014/main" id="{C700B071-809F-44D9-AEDA-AEEE1132C476}"/>
              </a:ext>
            </a:extLst>
          </p:cNvPr>
          <p:cNvSpPr/>
          <p:nvPr/>
        </p:nvSpPr>
        <p:spPr>
          <a:xfrm>
            <a:off x="252037" y="4035014"/>
            <a:ext cx="2258248" cy="338554"/>
          </a:xfrm>
          <a:prstGeom prst="rect">
            <a:avLst/>
          </a:prstGeom>
        </p:spPr>
        <p:txBody>
          <a:bodyPr wrap="square">
            <a:spAutoFit/>
          </a:bodyPr>
          <a:lstStyle/>
          <a:p>
            <a:pPr algn="ctr"/>
            <a:r>
              <a:rPr lang="en-US" altLang="ko-KR" sz="1600" b="1" i="1" dirty="0">
                <a:solidFill>
                  <a:schemeClr val="accent1"/>
                </a:solidFill>
              </a:rPr>
              <a:t>Linda Hunt</a:t>
            </a:r>
          </a:p>
        </p:txBody>
      </p:sp>
      <p:sp>
        <p:nvSpPr>
          <p:cNvPr id="43" name="직사각형 3">
            <a:extLst>
              <a:ext uri="{FF2B5EF4-FFF2-40B4-BE49-F238E27FC236}">
                <a16:creationId xmlns:a16="http://schemas.microsoft.com/office/drawing/2014/main" id="{31E6BAC1-21B0-4EDE-B7C7-318FD9C43303}"/>
              </a:ext>
            </a:extLst>
          </p:cNvPr>
          <p:cNvSpPr/>
          <p:nvPr/>
        </p:nvSpPr>
        <p:spPr>
          <a:xfrm>
            <a:off x="4966875" y="4035014"/>
            <a:ext cx="2258248" cy="338554"/>
          </a:xfrm>
          <a:prstGeom prst="rect">
            <a:avLst/>
          </a:prstGeom>
        </p:spPr>
        <p:txBody>
          <a:bodyPr wrap="square">
            <a:spAutoFit/>
          </a:bodyPr>
          <a:lstStyle/>
          <a:p>
            <a:pPr algn="ctr"/>
            <a:r>
              <a:rPr lang="en-US" altLang="ko-KR" sz="1600" b="1" i="1" dirty="0">
                <a:solidFill>
                  <a:schemeClr val="accent3"/>
                </a:solidFill>
              </a:rPr>
              <a:t>Ellie Weenusk</a:t>
            </a:r>
          </a:p>
        </p:txBody>
      </p:sp>
      <p:sp>
        <p:nvSpPr>
          <p:cNvPr id="44" name="직사각형 3">
            <a:extLst>
              <a:ext uri="{FF2B5EF4-FFF2-40B4-BE49-F238E27FC236}">
                <a16:creationId xmlns:a16="http://schemas.microsoft.com/office/drawing/2014/main" id="{070763D2-999F-48B6-AC85-DDDF559E2CE7}"/>
              </a:ext>
            </a:extLst>
          </p:cNvPr>
          <p:cNvSpPr/>
          <p:nvPr/>
        </p:nvSpPr>
        <p:spPr>
          <a:xfrm>
            <a:off x="9681656" y="4055389"/>
            <a:ext cx="2258248" cy="338554"/>
          </a:xfrm>
          <a:prstGeom prst="rect">
            <a:avLst/>
          </a:prstGeom>
        </p:spPr>
        <p:txBody>
          <a:bodyPr wrap="square">
            <a:spAutoFit/>
          </a:bodyPr>
          <a:lstStyle/>
          <a:p>
            <a:pPr algn="ctr"/>
            <a:r>
              <a:rPr lang="en-US" altLang="ko-KR" sz="1600" b="1" i="1" dirty="0">
                <a:solidFill>
                  <a:schemeClr val="accent5">
                    <a:lumMod val="60000"/>
                    <a:lumOff val="40000"/>
                  </a:schemeClr>
                </a:solidFill>
              </a:rPr>
              <a:t>Nazzar Levasseur</a:t>
            </a:r>
          </a:p>
        </p:txBody>
      </p:sp>
      <p:sp>
        <p:nvSpPr>
          <p:cNvPr id="45" name="직사각형 3">
            <a:extLst>
              <a:ext uri="{FF2B5EF4-FFF2-40B4-BE49-F238E27FC236}">
                <a16:creationId xmlns:a16="http://schemas.microsoft.com/office/drawing/2014/main" id="{2A1503AC-A003-46E7-A0FE-F7B5BF1FD4FB}"/>
              </a:ext>
            </a:extLst>
          </p:cNvPr>
          <p:cNvSpPr/>
          <p:nvPr/>
        </p:nvSpPr>
        <p:spPr>
          <a:xfrm flipH="1">
            <a:off x="2576418" y="4035014"/>
            <a:ext cx="2258248" cy="338554"/>
          </a:xfrm>
          <a:prstGeom prst="rect">
            <a:avLst/>
          </a:prstGeom>
        </p:spPr>
        <p:txBody>
          <a:bodyPr wrap="square">
            <a:spAutoFit/>
          </a:bodyPr>
          <a:lstStyle/>
          <a:p>
            <a:pPr algn="ctr"/>
            <a:r>
              <a:rPr lang="en-US" altLang="ko-KR" sz="1600" b="1" i="1" dirty="0">
                <a:solidFill>
                  <a:schemeClr val="accent2"/>
                </a:solidFill>
              </a:rPr>
              <a:t>Steve Carnegie </a:t>
            </a:r>
          </a:p>
        </p:txBody>
      </p:sp>
      <p:sp>
        <p:nvSpPr>
          <p:cNvPr id="46" name="직사각형 3">
            <a:extLst>
              <a:ext uri="{FF2B5EF4-FFF2-40B4-BE49-F238E27FC236}">
                <a16:creationId xmlns:a16="http://schemas.microsoft.com/office/drawing/2014/main" id="{5E781C3B-5FBF-45A5-80D4-375067B27C52}"/>
              </a:ext>
            </a:extLst>
          </p:cNvPr>
          <p:cNvSpPr/>
          <p:nvPr/>
        </p:nvSpPr>
        <p:spPr>
          <a:xfrm flipH="1">
            <a:off x="7357332" y="4035014"/>
            <a:ext cx="2258248" cy="338554"/>
          </a:xfrm>
          <a:prstGeom prst="rect">
            <a:avLst/>
          </a:prstGeom>
        </p:spPr>
        <p:txBody>
          <a:bodyPr wrap="square">
            <a:spAutoFit/>
          </a:bodyPr>
          <a:lstStyle/>
          <a:p>
            <a:pPr algn="ctr"/>
            <a:r>
              <a:rPr lang="en-US" altLang="ko-KR" sz="1600" b="1" i="1" dirty="0">
                <a:solidFill>
                  <a:schemeClr val="accent4">
                    <a:lumMod val="60000"/>
                    <a:lumOff val="40000"/>
                  </a:schemeClr>
                </a:solidFill>
              </a:rPr>
              <a:t>Abdul Kahn</a:t>
            </a:r>
          </a:p>
        </p:txBody>
      </p:sp>
      <p:sp>
        <p:nvSpPr>
          <p:cNvPr id="47" name="TextBox 46">
            <a:extLst>
              <a:ext uri="{FF2B5EF4-FFF2-40B4-BE49-F238E27FC236}">
                <a16:creationId xmlns:a16="http://schemas.microsoft.com/office/drawing/2014/main" id="{35B4701F-BC0E-488E-B77F-DDA5644B6526}"/>
              </a:ext>
            </a:extLst>
          </p:cNvPr>
          <p:cNvSpPr txBox="1"/>
          <p:nvPr/>
        </p:nvSpPr>
        <p:spPr>
          <a:xfrm>
            <a:off x="637430" y="4428257"/>
            <a:ext cx="1936237" cy="1569660"/>
          </a:xfrm>
          <a:prstGeom prst="rect">
            <a:avLst/>
          </a:prstGeom>
          <a:noFill/>
        </p:spPr>
        <p:txBody>
          <a:bodyPr wrap="square" rtlCol="0">
            <a:spAutoFit/>
          </a:bodyPr>
          <a:lstStyle/>
          <a:p>
            <a:pPr algn="ctr"/>
            <a:r>
              <a:rPr lang="en-US" altLang="ko-KR" sz="1200" dirty="0">
                <a:solidFill>
                  <a:schemeClr val="bg1"/>
                </a:solidFill>
                <a:cs typeface="Arial" pitchFamily="34" charset="0"/>
              </a:rPr>
              <a:t>I am in an Acting Director of Technical Advisory Services with over 25 years Housing &amp; Property Management experience.  I also have financial, management and administration expertise.</a:t>
            </a:r>
          </a:p>
        </p:txBody>
      </p:sp>
      <p:grpSp>
        <p:nvGrpSpPr>
          <p:cNvPr id="48" name="Group 23">
            <a:extLst>
              <a:ext uri="{FF2B5EF4-FFF2-40B4-BE49-F238E27FC236}">
                <a16:creationId xmlns:a16="http://schemas.microsoft.com/office/drawing/2014/main" id="{36C0AEFE-602D-4A22-BACD-04004BC9A1E9}"/>
              </a:ext>
            </a:extLst>
          </p:cNvPr>
          <p:cNvGrpSpPr/>
          <p:nvPr/>
        </p:nvGrpSpPr>
        <p:grpSpPr>
          <a:xfrm>
            <a:off x="844011" y="6130986"/>
            <a:ext cx="1074300" cy="309125"/>
            <a:chOff x="3130166" y="5667342"/>
            <a:chExt cx="1254837" cy="361074"/>
          </a:xfrm>
          <a:solidFill>
            <a:schemeClr val="accent1"/>
          </a:solidFill>
        </p:grpSpPr>
        <p:sp>
          <p:nvSpPr>
            <p:cNvPr id="49" name="Rounded Rectangle 3">
              <a:extLst>
                <a:ext uri="{FF2B5EF4-FFF2-40B4-BE49-F238E27FC236}">
                  <a16:creationId xmlns:a16="http://schemas.microsoft.com/office/drawing/2014/main" id="{3B4DD4E0-5758-439A-A75A-6ACC0FF3D835}"/>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0" name="Rounded Rectangle 39">
              <a:extLst>
                <a:ext uri="{FF2B5EF4-FFF2-40B4-BE49-F238E27FC236}">
                  <a16:creationId xmlns:a16="http://schemas.microsoft.com/office/drawing/2014/main" id="{599B7033-4932-4D5E-A5DD-E3D449647A0B}"/>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Rounded Rectangle 2">
              <a:extLst>
                <a:ext uri="{FF2B5EF4-FFF2-40B4-BE49-F238E27FC236}">
                  <a16:creationId xmlns:a16="http://schemas.microsoft.com/office/drawing/2014/main" id="{8D075248-B745-4FF6-8E89-539EEDD4EC5F}"/>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54" name="TextBox 53">
            <a:extLst>
              <a:ext uri="{FF2B5EF4-FFF2-40B4-BE49-F238E27FC236}">
                <a16:creationId xmlns:a16="http://schemas.microsoft.com/office/drawing/2014/main" id="{1463500C-194F-4212-8B83-017D809C35A8}"/>
              </a:ext>
            </a:extLst>
          </p:cNvPr>
          <p:cNvSpPr txBox="1"/>
          <p:nvPr/>
        </p:nvSpPr>
        <p:spPr>
          <a:xfrm>
            <a:off x="2961812" y="4428257"/>
            <a:ext cx="1487460" cy="1754326"/>
          </a:xfrm>
          <a:prstGeom prst="rect">
            <a:avLst/>
          </a:prstGeom>
          <a:noFill/>
        </p:spPr>
        <p:txBody>
          <a:bodyPr wrap="square" rtlCol="0">
            <a:spAutoFit/>
          </a:bodyPr>
          <a:lstStyle/>
          <a:p>
            <a:pPr algn="ctr"/>
            <a:r>
              <a:rPr lang="en-US" altLang="ko-KR" sz="1200" dirty="0">
                <a:solidFill>
                  <a:schemeClr val="bg1"/>
                </a:solidFill>
                <a:cs typeface="Arial" pitchFamily="34" charset="0"/>
              </a:rPr>
              <a:t>Steve is our go to guy as an Operations and Maintenance Technician, KTC; also holds Heavy Duty Certification with over 30 years experience.</a:t>
            </a:r>
            <a:r>
              <a:rPr lang="en-US" altLang="ko-KR" sz="1200" dirty="0">
                <a:solidFill>
                  <a:schemeClr val="bg1"/>
                </a:solidFill>
              </a:rPr>
              <a:t> </a:t>
            </a:r>
            <a:endParaRPr lang="en-US" altLang="ko-KR" sz="1200" dirty="0">
              <a:solidFill>
                <a:schemeClr val="bg1"/>
              </a:solidFill>
              <a:cs typeface="Arial" pitchFamily="34" charset="0"/>
            </a:endParaRPr>
          </a:p>
        </p:txBody>
      </p:sp>
      <p:grpSp>
        <p:nvGrpSpPr>
          <p:cNvPr id="55" name="Group 23">
            <a:extLst>
              <a:ext uri="{FF2B5EF4-FFF2-40B4-BE49-F238E27FC236}">
                <a16:creationId xmlns:a16="http://schemas.microsoft.com/office/drawing/2014/main" id="{194F5FB0-FC55-4D8F-9A17-D317E015C708}"/>
              </a:ext>
            </a:extLst>
          </p:cNvPr>
          <p:cNvGrpSpPr/>
          <p:nvPr/>
        </p:nvGrpSpPr>
        <p:grpSpPr>
          <a:xfrm>
            <a:off x="3168392" y="6130986"/>
            <a:ext cx="1074300" cy="309125"/>
            <a:chOff x="3130166" y="5667342"/>
            <a:chExt cx="1254837" cy="361074"/>
          </a:xfrm>
          <a:solidFill>
            <a:schemeClr val="accent2"/>
          </a:solidFill>
        </p:grpSpPr>
        <p:sp>
          <p:nvSpPr>
            <p:cNvPr id="56" name="Rounded Rectangle 3">
              <a:extLst>
                <a:ext uri="{FF2B5EF4-FFF2-40B4-BE49-F238E27FC236}">
                  <a16:creationId xmlns:a16="http://schemas.microsoft.com/office/drawing/2014/main" id="{636F4582-CB8F-45AE-A06A-F8DD625E3A21}"/>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7" name="Rounded Rectangle 39">
              <a:extLst>
                <a:ext uri="{FF2B5EF4-FFF2-40B4-BE49-F238E27FC236}">
                  <a16:creationId xmlns:a16="http://schemas.microsoft.com/office/drawing/2014/main" id="{DC3EC6C3-5C0C-48B0-8CD4-930D897EE26B}"/>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Rounded Rectangle 2">
              <a:extLst>
                <a:ext uri="{FF2B5EF4-FFF2-40B4-BE49-F238E27FC236}">
                  <a16:creationId xmlns:a16="http://schemas.microsoft.com/office/drawing/2014/main" id="{9072D8DA-1380-4F35-9101-7DD38148EC7B}"/>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60" name="TextBox 59">
            <a:extLst>
              <a:ext uri="{FF2B5EF4-FFF2-40B4-BE49-F238E27FC236}">
                <a16:creationId xmlns:a16="http://schemas.microsoft.com/office/drawing/2014/main" id="{0E877165-C320-4D52-B884-84FE0D2BBDA5}"/>
              </a:ext>
            </a:extLst>
          </p:cNvPr>
          <p:cNvSpPr txBox="1"/>
          <p:nvPr/>
        </p:nvSpPr>
        <p:spPr>
          <a:xfrm>
            <a:off x="5107322" y="4428257"/>
            <a:ext cx="1974547" cy="1569660"/>
          </a:xfrm>
          <a:prstGeom prst="rect">
            <a:avLst/>
          </a:prstGeom>
          <a:noFill/>
        </p:spPr>
        <p:txBody>
          <a:bodyPr wrap="square" rtlCol="0">
            <a:spAutoFit/>
          </a:bodyPr>
          <a:lstStyle/>
          <a:p>
            <a:pPr algn="ctr"/>
            <a:r>
              <a:rPr lang="en-US" altLang="ko-KR" sz="1200" dirty="0">
                <a:solidFill>
                  <a:schemeClr val="bg1"/>
                </a:solidFill>
                <a:cs typeface="Arial" pitchFamily="34" charset="0"/>
              </a:rPr>
              <a:t>We will be welcoming a new Admin Clerk in the next 2 weeks.  If hired, She will bring with her  financial, planning, and administration experience.  She will be an effective staff member to our team.</a:t>
            </a:r>
          </a:p>
        </p:txBody>
      </p:sp>
      <p:grpSp>
        <p:nvGrpSpPr>
          <p:cNvPr id="61" name="Group 23">
            <a:extLst>
              <a:ext uri="{FF2B5EF4-FFF2-40B4-BE49-F238E27FC236}">
                <a16:creationId xmlns:a16="http://schemas.microsoft.com/office/drawing/2014/main" id="{9E803FD3-8177-42D4-A836-F901FA4A985D}"/>
              </a:ext>
            </a:extLst>
          </p:cNvPr>
          <p:cNvGrpSpPr/>
          <p:nvPr/>
        </p:nvGrpSpPr>
        <p:grpSpPr>
          <a:xfrm>
            <a:off x="5558849" y="6130986"/>
            <a:ext cx="1074300" cy="309125"/>
            <a:chOff x="3130166" y="5667342"/>
            <a:chExt cx="1254837" cy="361074"/>
          </a:xfrm>
          <a:solidFill>
            <a:schemeClr val="accent3"/>
          </a:solidFill>
        </p:grpSpPr>
        <p:sp>
          <p:nvSpPr>
            <p:cNvPr id="62" name="Rounded Rectangle 3">
              <a:extLst>
                <a:ext uri="{FF2B5EF4-FFF2-40B4-BE49-F238E27FC236}">
                  <a16:creationId xmlns:a16="http://schemas.microsoft.com/office/drawing/2014/main" id="{F66004D7-2496-45D9-95D6-EF67E6AD2DF6}"/>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ed Rectangle 39">
              <a:extLst>
                <a:ext uri="{FF2B5EF4-FFF2-40B4-BE49-F238E27FC236}">
                  <a16:creationId xmlns:a16="http://schemas.microsoft.com/office/drawing/2014/main" id="{E2C7B106-036D-46A5-A5B9-014CF1019AB3}"/>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Rounded Rectangle 2">
              <a:extLst>
                <a:ext uri="{FF2B5EF4-FFF2-40B4-BE49-F238E27FC236}">
                  <a16:creationId xmlns:a16="http://schemas.microsoft.com/office/drawing/2014/main" id="{D459901D-B257-4B21-9E20-D0E651994903}"/>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66" name="TextBox 65">
            <a:extLst>
              <a:ext uri="{FF2B5EF4-FFF2-40B4-BE49-F238E27FC236}">
                <a16:creationId xmlns:a16="http://schemas.microsoft.com/office/drawing/2014/main" id="{4F76EEAB-1610-43C8-9B16-456A3C3F509F}"/>
              </a:ext>
            </a:extLst>
          </p:cNvPr>
          <p:cNvSpPr txBox="1"/>
          <p:nvPr/>
        </p:nvSpPr>
        <p:spPr>
          <a:xfrm>
            <a:off x="7470013" y="4428257"/>
            <a:ext cx="2145567" cy="1754326"/>
          </a:xfrm>
          <a:prstGeom prst="rect">
            <a:avLst/>
          </a:prstGeom>
          <a:noFill/>
        </p:spPr>
        <p:txBody>
          <a:bodyPr wrap="square" rtlCol="0">
            <a:spAutoFit/>
          </a:bodyPr>
          <a:lstStyle/>
          <a:p>
            <a:pPr algn="ctr"/>
            <a:r>
              <a:rPr lang="en-US" altLang="ko-KR" sz="1200" dirty="0">
                <a:solidFill>
                  <a:schemeClr val="bg1"/>
                </a:solidFill>
                <a:cs typeface="Arial" pitchFamily="34" charset="0"/>
              </a:rPr>
              <a:t>Abdul is a certified registered professional planner (RPP) and has worked with KTC since 2008.  He works on different assignments as community planning Advisor, Proposal writer and as a Coordinator to our capacity programs.</a:t>
            </a:r>
            <a:r>
              <a:rPr lang="en-US" altLang="ko-KR" sz="1200" dirty="0">
                <a:solidFill>
                  <a:schemeClr val="bg1"/>
                </a:solidFill>
              </a:rPr>
              <a:t> </a:t>
            </a:r>
            <a:endParaRPr lang="en-US" altLang="ko-KR" sz="1200" dirty="0">
              <a:solidFill>
                <a:schemeClr val="bg1"/>
              </a:solidFill>
              <a:cs typeface="Arial" pitchFamily="34" charset="0"/>
            </a:endParaRPr>
          </a:p>
        </p:txBody>
      </p:sp>
      <p:grpSp>
        <p:nvGrpSpPr>
          <p:cNvPr id="67" name="Group 23">
            <a:extLst>
              <a:ext uri="{FF2B5EF4-FFF2-40B4-BE49-F238E27FC236}">
                <a16:creationId xmlns:a16="http://schemas.microsoft.com/office/drawing/2014/main" id="{882ADA16-C7DC-494A-B51D-72D1F7CCA570}"/>
              </a:ext>
            </a:extLst>
          </p:cNvPr>
          <p:cNvGrpSpPr/>
          <p:nvPr/>
        </p:nvGrpSpPr>
        <p:grpSpPr>
          <a:xfrm>
            <a:off x="7949306" y="6130986"/>
            <a:ext cx="1074300" cy="309125"/>
            <a:chOff x="3130166" y="5667342"/>
            <a:chExt cx="1254837" cy="361074"/>
          </a:xfrm>
          <a:solidFill>
            <a:schemeClr val="accent4">
              <a:lumMod val="60000"/>
              <a:lumOff val="40000"/>
            </a:schemeClr>
          </a:solidFill>
        </p:grpSpPr>
        <p:sp>
          <p:nvSpPr>
            <p:cNvPr id="68" name="Rounded Rectangle 3">
              <a:extLst>
                <a:ext uri="{FF2B5EF4-FFF2-40B4-BE49-F238E27FC236}">
                  <a16:creationId xmlns:a16="http://schemas.microsoft.com/office/drawing/2014/main" id="{CCC16179-F587-4282-B47E-2F0A4E39674D}"/>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9" name="Rounded Rectangle 39">
              <a:extLst>
                <a:ext uri="{FF2B5EF4-FFF2-40B4-BE49-F238E27FC236}">
                  <a16:creationId xmlns:a16="http://schemas.microsoft.com/office/drawing/2014/main" id="{991071A0-80B4-41E9-92E9-D4F7BEDE83BE}"/>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Rounded Rectangle 2">
              <a:extLst>
                <a:ext uri="{FF2B5EF4-FFF2-40B4-BE49-F238E27FC236}">
                  <a16:creationId xmlns:a16="http://schemas.microsoft.com/office/drawing/2014/main" id="{43D53522-687A-4ABA-8AF6-E7E2767AFEFE}"/>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72" name="TextBox 71">
            <a:extLst>
              <a:ext uri="{FF2B5EF4-FFF2-40B4-BE49-F238E27FC236}">
                <a16:creationId xmlns:a16="http://schemas.microsoft.com/office/drawing/2014/main" id="{80AAA58C-7565-4107-A940-88CFB43B8402}"/>
              </a:ext>
            </a:extLst>
          </p:cNvPr>
          <p:cNvSpPr txBox="1"/>
          <p:nvPr/>
        </p:nvSpPr>
        <p:spPr>
          <a:xfrm>
            <a:off x="10067049" y="4428257"/>
            <a:ext cx="1735214" cy="1754326"/>
          </a:xfrm>
          <a:prstGeom prst="rect">
            <a:avLst/>
          </a:prstGeom>
          <a:noFill/>
        </p:spPr>
        <p:txBody>
          <a:bodyPr wrap="square" rtlCol="0">
            <a:spAutoFit/>
          </a:bodyPr>
          <a:lstStyle/>
          <a:p>
            <a:pPr algn="ctr"/>
            <a:r>
              <a:rPr lang="en-US" altLang="ko-KR" sz="1200" dirty="0">
                <a:solidFill>
                  <a:schemeClr val="bg1"/>
                </a:solidFill>
                <a:cs typeface="Arial" pitchFamily="34" charset="0"/>
              </a:rPr>
              <a:t>Ivan brings 10 years of Fire Prevention and Protection experience.  He is always willing to work with KTC and currently just finished Installation of 600 Fire Guard Shields in our communities</a:t>
            </a:r>
          </a:p>
        </p:txBody>
      </p:sp>
      <p:grpSp>
        <p:nvGrpSpPr>
          <p:cNvPr id="73" name="Group 23">
            <a:extLst>
              <a:ext uri="{FF2B5EF4-FFF2-40B4-BE49-F238E27FC236}">
                <a16:creationId xmlns:a16="http://schemas.microsoft.com/office/drawing/2014/main" id="{B06C37D0-7193-4E58-8903-D5DD796B947C}"/>
              </a:ext>
            </a:extLst>
          </p:cNvPr>
          <p:cNvGrpSpPr/>
          <p:nvPr/>
        </p:nvGrpSpPr>
        <p:grpSpPr>
          <a:xfrm>
            <a:off x="10273630" y="6130986"/>
            <a:ext cx="1074300" cy="309125"/>
            <a:chOff x="3130166" y="5667342"/>
            <a:chExt cx="1254837" cy="361074"/>
          </a:xfrm>
          <a:solidFill>
            <a:schemeClr val="accent5">
              <a:lumMod val="60000"/>
              <a:lumOff val="40000"/>
            </a:schemeClr>
          </a:solidFill>
        </p:grpSpPr>
        <p:sp>
          <p:nvSpPr>
            <p:cNvPr id="74" name="Rounded Rectangle 3">
              <a:extLst>
                <a:ext uri="{FF2B5EF4-FFF2-40B4-BE49-F238E27FC236}">
                  <a16:creationId xmlns:a16="http://schemas.microsoft.com/office/drawing/2014/main" id="{0294CF09-3C3F-4CB8-AEE2-A5D8B68C71C6}"/>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5" name="Rounded Rectangle 39">
              <a:extLst>
                <a:ext uri="{FF2B5EF4-FFF2-40B4-BE49-F238E27FC236}">
                  <a16:creationId xmlns:a16="http://schemas.microsoft.com/office/drawing/2014/main" id="{946920C4-67CF-45D0-B32E-226C71E86481}"/>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Rounded Rectangle 2">
              <a:extLst>
                <a:ext uri="{FF2B5EF4-FFF2-40B4-BE49-F238E27FC236}">
                  <a16:creationId xmlns:a16="http://schemas.microsoft.com/office/drawing/2014/main" id="{6EBC021C-EDAA-40EB-9B96-FC0D5589C5A3}"/>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pic>
        <p:nvPicPr>
          <p:cNvPr id="5" name="Picture Placeholder 4">
            <a:extLst>
              <a:ext uri="{FF2B5EF4-FFF2-40B4-BE49-F238E27FC236}">
                <a16:creationId xmlns:a16="http://schemas.microsoft.com/office/drawing/2014/main" id="{F5517065-6F52-F07B-F0DB-C6469352A03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21" r="2721"/>
          <a:stretch>
            <a:fillRect/>
          </a:stretch>
        </p:blipFill>
        <p:spPr>
          <a:xfrm>
            <a:off x="385893" y="1226654"/>
            <a:ext cx="1872353" cy="2388643"/>
          </a:xfrm>
        </p:spPr>
      </p:pic>
      <p:pic>
        <p:nvPicPr>
          <p:cNvPr id="9" name="Picture Placeholder 8">
            <a:extLst>
              <a:ext uri="{FF2B5EF4-FFF2-40B4-BE49-F238E27FC236}">
                <a16:creationId xmlns:a16="http://schemas.microsoft.com/office/drawing/2014/main" id="{50356CAF-2B1D-624A-9AD4-B62E5FE9606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964" r="4964"/>
          <a:stretch>
            <a:fillRect/>
          </a:stretch>
        </p:blipFill>
        <p:spPr>
          <a:xfrm>
            <a:off x="2603013" y="1235421"/>
            <a:ext cx="2057672" cy="2285643"/>
          </a:xfrm>
        </p:spPr>
      </p:pic>
      <p:pic>
        <p:nvPicPr>
          <p:cNvPr id="12" name="Picture Placeholder 11">
            <a:extLst>
              <a:ext uri="{FF2B5EF4-FFF2-40B4-BE49-F238E27FC236}">
                <a16:creationId xmlns:a16="http://schemas.microsoft.com/office/drawing/2014/main" id="{CE838F73-0873-347E-0AB8-14CA65660B91}"/>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4964" r="4964"/>
          <a:stretch>
            <a:fillRect/>
          </a:stretch>
        </p:blipFill>
        <p:spPr>
          <a:xfrm>
            <a:off x="4866236" y="1235421"/>
            <a:ext cx="2150400" cy="2388644"/>
          </a:xfrm>
        </p:spPr>
      </p:pic>
      <p:pic>
        <p:nvPicPr>
          <p:cNvPr id="15" name="Picture Placeholder 14">
            <a:extLst>
              <a:ext uri="{FF2B5EF4-FFF2-40B4-BE49-F238E27FC236}">
                <a16:creationId xmlns:a16="http://schemas.microsoft.com/office/drawing/2014/main" id="{C86E6516-6A01-0D8D-486B-E79A098C16F8}"/>
              </a:ext>
            </a:extLst>
          </p:cNvPr>
          <p:cNvPicPr>
            <a:picLocks noGrp="1" noChangeAspect="1"/>
          </p:cNvPicPr>
          <p:nvPr>
            <p:ph type="pic" sz="quarter" idx="14"/>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4964" r="4964"/>
          <a:stretch>
            <a:fillRect/>
          </a:stretch>
        </p:blipFill>
        <p:spPr>
          <a:xfrm>
            <a:off x="7291256" y="1226654"/>
            <a:ext cx="2045691" cy="2272334"/>
          </a:xfrm>
        </p:spPr>
      </p:pic>
      <p:pic>
        <p:nvPicPr>
          <p:cNvPr id="17" name="Picture Placeholder 16">
            <a:extLst>
              <a:ext uri="{FF2B5EF4-FFF2-40B4-BE49-F238E27FC236}">
                <a16:creationId xmlns:a16="http://schemas.microsoft.com/office/drawing/2014/main" id="{C5CC7840-A88E-CE00-1B24-C54D0E333859}"/>
              </a:ext>
            </a:extLst>
          </p:cNvPr>
          <p:cNvPicPr>
            <a:picLocks noGrp="1" noChangeAspect="1"/>
          </p:cNvPicPr>
          <p:nvPr>
            <p:ph type="pic" sz="quarter" idx="15"/>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578" r="578"/>
          <a:stretch>
            <a:fillRect/>
          </a:stretch>
        </p:blipFill>
        <p:spPr>
          <a:xfrm>
            <a:off x="9681714" y="1226654"/>
            <a:ext cx="2148288" cy="2272334"/>
          </a:xfrm>
        </p:spPr>
      </p:pic>
    </p:spTree>
    <p:extLst>
      <p:ext uri="{BB962C8B-B14F-4D97-AF65-F5344CB8AC3E}">
        <p14:creationId xmlns:p14="http://schemas.microsoft.com/office/powerpoint/2010/main" val="14107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Departmental Division</a:t>
            </a:r>
          </a:p>
        </p:txBody>
      </p:sp>
      <p:sp>
        <p:nvSpPr>
          <p:cNvPr id="5" name="Rectangle 43">
            <a:extLst>
              <a:ext uri="{FF2B5EF4-FFF2-40B4-BE49-F238E27FC236}">
                <a16:creationId xmlns:a16="http://schemas.microsoft.com/office/drawing/2014/main" id="{1D040A92-8B4E-44C0-A3A0-673E1AEBAC42}"/>
              </a:ext>
            </a:extLst>
          </p:cNvPr>
          <p:cNvSpPr/>
          <p:nvPr/>
        </p:nvSpPr>
        <p:spPr>
          <a:xfrm>
            <a:off x="323530" y="2204612"/>
            <a:ext cx="4586908" cy="523220"/>
          </a:xfrm>
          <a:prstGeom prst="rect">
            <a:avLst/>
          </a:prstGeom>
        </p:spPr>
        <p:txBody>
          <a:bodyPr wrap="square">
            <a:spAutoFit/>
          </a:bodyPr>
          <a:lstStyle/>
          <a:p>
            <a:r>
              <a:rPr lang="en-US" altLang="ko-KR" sz="2800" b="1" dirty="0">
                <a:solidFill>
                  <a:schemeClr val="tx1">
                    <a:lumMod val="75000"/>
                    <a:lumOff val="25000"/>
                  </a:schemeClr>
                </a:solidFill>
              </a:rPr>
              <a:t>Areas of Technical Work</a:t>
            </a:r>
            <a:endParaRPr lang="ko-KR" altLang="en-US" sz="2800" b="1" dirty="0">
              <a:solidFill>
                <a:schemeClr val="tx1">
                  <a:lumMod val="75000"/>
                  <a:lumOff val="25000"/>
                </a:schemeClr>
              </a:solidFill>
            </a:endParaRPr>
          </a:p>
        </p:txBody>
      </p:sp>
      <p:sp>
        <p:nvSpPr>
          <p:cNvPr id="6" name="Oval 3">
            <a:extLst>
              <a:ext uri="{FF2B5EF4-FFF2-40B4-BE49-F238E27FC236}">
                <a16:creationId xmlns:a16="http://schemas.microsoft.com/office/drawing/2014/main" id="{D70A05C5-7930-4978-8E64-63505BC388C2}"/>
              </a:ext>
            </a:extLst>
          </p:cNvPr>
          <p:cNvSpPr/>
          <p:nvPr/>
        </p:nvSpPr>
        <p:spPr>
          <a:xfrm>
            <a:off x="5141423" y="2956776"/>
            <a:ext cx="1872208" cy="18722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Oval 25">
            <a:extLst>
              <a:ext uri="{FF2B5EF4-FFF2-40B4-BE49-F238E27FC236}">
                <a16:creationId xmlns:a16="http://schemas.microsoft.com/office/drawing/2014/main" id="{1216FE3B-6DDC-43F4-B743-8B93D5BDFAB6}"/>
              </a:ext>
            </a:extLst>
          </p:cNvPr>
          <p:cNvSpPr/>
          <p:nvPr/>
        </p:nvSpPr>
        <p:spPr>
          <a:xfrm>
            <a:off x="6498010" y="1146139"/>
            <a:ext cx="936104" cy="9361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Oval 29">
            <a:extLst>
              <a:ext uri="{FF2B5EF4-FFF2-40B4-BE49-F238E27FC236}">
                <a16:creationId xmlns:a16="http://schemas.microsoft.com/office/drawing/2014/main" id="{CAC5BBE5-F53E-4D44-B4BC-7FF7E4DF889D}"/>
              </a:ext>
            </a:extLst>
          </p:cNvPr>
          <p:cNvSpPr/>
          <p:nvPr/>
        </p:nvSpPr>
        <p:spPr>
          <a:xfrm>
            <a:off x="7696087" y="2087833"/>
            <a:ext cx="936104" cy="9361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Oval 33">
            <a:extLst>
              <a:ext uri="{FF2B5EF4-FFF2-40B4-BE49-F238E27FC236}">
                <a16:creationId xmlns:a16="http://schemas.microsoft.com/office/drawing/2014/main" id="{53131D2F-2638-400A-9E4E-20F5F7726197}"/>
              </a:ext>
            </a:extLst>
          </p:cNvPr>
          <p:cNvSpPr/>
          <p:nvPr/>
        </p:nvSpPr>
        <p:spPr>
          <a:xfrm>
            <a:off x="8146982" y="3431240"/>
            <a:ext cx="936104" cy="9361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10" name="Straight Connector 6">
            <a:extLst>
              <a:ext uri="{FF2B5EF4-FFF2-40B4-BE49-F238E27FC236}">
                <a16:creationId xmlns:a16="http://schemas.microsoft.com/office/drawing/2014/main" id="{12E80D19-3505-4945-BB93-D60FE891A31B}"/>
              </a:ext>
            </a:extLst>
          </p:cNvPr>
          <p:cNvCxnSpPr>
            <a:stCxn id="7" idx="3"/>
            <a:endCxn id="6" idx="7"/>
          </p:cNvCxnSpPr>
          <p:nvPr/>
        </p:nvCxnSpPr>
        <p:spPr>
          <a:xfrm>
            <a:off x="6635099" y="1945154"/>
            <a:ext cx="104353" cy="12858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34">
            <a:extLst>
              <a:ext uri="{FF2B5EF4-FFF2-40B4-BE49-F238E27FC236}">
                <a16:creationId xmlns:a16="http://schemas.microsoft.com/office/drawing/2014/main" id="{2BD635C6-7AFD-41F3-8049-04553ACE74A4}"/>
              </a:ext>
            </a:extLst>
          </p:cNvPr>
          <p:cNvCxnSpPr>
            <a:stCxn id="8" idx="2"/>
            <a:endCxn id="6" idx="6"/>
          </p:cNvCxnSpPr>
          <p:nvPr/>
        </p:nvCxnSpPr>
        <p:spPr>
          <a:xfrm flipH="1">
            <a:off x="7013631" y="2555885"/>
            <a:ext cx="682456" cy="133699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41">
            <a:extLst>
              <a:ext uri="{FF2B5EF4-FFF2-40B4-BE49-F238E27FC236}">
                <a16:creationId xmlns:a16="http://schemas.microsoft.com/office/drawing/2014/main" id="{4AC1DA1C-2E6D-4455-A2E8-B344726B47C8}"/>
              </a:ext>
            </a:extLst>
          </p:cNvPr>
          <p:cNvCxnSpPr>
            <a:cxnSpLocks/>
            <a:endCxn id="6" idx="5"/>
          </p:cNvCxnSpPr>
          <p:nvPr/>
        </p:nvCxnSpPr>
        <p:spPr>
          <a:xfrm flipH="1">
            <a:off x="6739452" y="4039190"/>
            <a:ext cx="1424386" cy="51561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45">
            <a:extLst>
              <a:ext uri="{FF2B5EF4-FFF2-40B4-BE49-F238E27FC236}">
                <a16:creationId xmlns:a16="http://schemas.microsoft.com/office/drawing/2014/main" id="{E97B0D5A-4ABE-4F2F-A682-E7EBB9ACFAD2}"/>
              </a:ext>
            </a:extLst>
          </p:cNvPr>
          <p:cNvSpPr/>
          <p:nvPr/>
        </p:nvSpPr>
        <p:spPr>
          <a:xfrm>
            <a:off x="7518340" y="1204603"/>
            <a:ext cx="1150208" cy="369332"/>
          </a:xfrm>
          <a:prstGeom prst="rect">
            <a:avLst/>
          </a:prstGeom>
        </p:spPr>
        <p:txBody>
          <a:bodyPr wrap="square">
            <a:spAutoFit/>
          </a:bodyPr>
          <a:lstStyle/>
          <a:p>
            <a:r>
              <a:rPr lang="en-US" altLang="ko-KR" b="1" dirty="0">
                <a:solidFill>
                  <a:schemeClr val="tx1">
                    <a:lumMod val="75000"/>
                    <a:lumOff val="25000"/>
                  </a:schemeClr>
                </a:solidFill>
              </a:rPr>
              <a:t>Projects</a:t>
            </a:r>
            <a:endParaRPr lang="ko-KR" altLang="en-US" b="1" dirty="0">
              <a:solidFill>
                <a:schemeClr val="tx1">
                  <a:lumMod val="75000"/>
                  <a:lumOff val="25000"/>
                </a:schemeClr>
              </a:solidFill>
            </a:endParaRPr>
          </a:p>
        </p:txBody>
      </p:sp>
      <p:sp>
        <p:nvSpPr>
          <p:cNvPr id="14" name="Rectangle 46">
            <a:extLst>
              <a:ext uri="{FF2B5EF4-FFF2-40B4-BE49-F238E27FC236}">
                <a16:creationId xmlns:a16="http://schemas.microsoft.com/office/drawing/2014/main" id="{0B80A078-9172-42B3-9644-9D65EC625170}"/>
              </a:ext>
            </a:extLst>
          </p:cNvPr>
          <p:cNvSpPr/>
          <p:nvPr/>
        </p:nvSpPr>
        <p:spPr>
          <a:xfrm>
            <a:off x="8922529" y="2145710"/>
            <a:ext cx="720000" cy="369332"/>
          </a:xfrm>
          <a:prstGeom prst="rect">
            <a:avLst/>
          </a:prstGeom>
        </p:spPr>
        <p:txBody>
          <a:bodyPr wrap="square">
            <a:spAutoFit/>
          </a:bodyPr>
          <a:lstStyle/>
          <a:p>
            <a:r>
              <a:rPr lang="en-US" altLang="ko-KR" b="1" dirty="0">
                <a:solidFill>
                  <a:schemeClr val="tx1">
                    <a:lumMod val="75000"/>
                    <a:lumOff val="25000"/>
                  </a:schemeClr>
                </a:solidFill>
              </a:rPr>
              <a:t>Fire</a:t>
            </a:r>
            <a:endParaRPr lang="ko-KR" altLang="en-US" b="1" dirty="0">
              <a:solidFill>
                <a:schemeClr val="tx1">
                  <a:lumMod val="75000"/>
                  <a:lumOff val="25000"/>
                </a:schemeClr>
              </a:solidFill>
            </a:endParaRPr>
          </a:p>
        </p:txBody>
      </p:sp>
      <p:sp>
        <p:nvSpPr>
          <p:cNvPr id="15" name="Rectangle 47">
            <a:extLst>
              <a:ext uri="{FF2B5EF4-FFF2-40B4-BE49-F238E27FC236}">
                <a16:creationId xmlns:a16="http://schemas.microsoft.com/office/drawing/2014/main" id="{ADEF2CCC-1588-4E3D-B2D9-F27BB9564629}"/>
              </a:ext>
            </a:extLst>
          </p:cNvPr>
          <p:cNvSpPr/>
          <p:nvPr/>
        </p:nvSpPr>
        <p:spPr>
          <a:xfrm>
            <a:off x="9062706" y="3740398"/>
            <a:ext cx="1150207" cy="369332"/>
          </a:xfrm>
          <a:prstGeom prst="rect">
            <a:avLst/>
          </a:prstGeom>
        </p:spPr>
        <p:txBody>
          <a:bodyPr wrap="square">
            <a:spAutoFit/>
          </a:bodyPr>
          <a:lstStyle/>
          <a:p>
            <a:r>
              <a:rPr lang="en-US" altLang="ko-KR" b="1" dirty="0">
                <a:solidFill>
                  <a:schemeClr val="tx1">
                    <a:lumMod val="75000"/>
                    <a:lumOff val="25000"/>
                  </a:schemeClr>
                </a:solidFill>
              </a:rPr>
              <a:t>Housing</a:t>
            </a:r>
            <a:endParaRPr lang="ko-KR" altLang="en-US" b="1" dirty="0">
              <a:solidFill>
                <a:schemeClr val="tx1">
                  <a:lumMod val="75000"/>
                  <a:lumOff val="25000"/>
                </a:schemeClr>
              </a:solidFill>
            </a:endParaRPr>
          </a:p>
        </p:txBody>
      </p:sp>
      <p:sp>
        <p:nvSpPr>
          <p:cNvPr id="16" name="Rectangle 48">
            <a:extLst>
              <a:ext uri="{FF2B5EF4-FFF2-40B4-BE49-F238E27FC236}">
                <a16:creationId xmlns:a16="http://schemas.microsoft.com/office/drawing/2014/main" id="{0A9E01EB-C3F9-4BC7-8172-8972C485CB4D}"/>
              </a:ext>
            </a:extLst>
          </p:cNvPr>
          <p:cNvSpPr/>
          <p:nvPr/>
        </p:nvSpPr>
        <p:spPr>
          <a:xfrm>
            <a:off x="5134161" y="3562128"/>
            <a:ext cx="1826195" cy="1015663"/>
          </a:xfrm>
          <a:prstGeom prst="rect">
            <a:avLst/>
          </a:prstGeom>
        </p:spPr>
        <p:txBody>
          <a:bodyPr wrap="square">
            <a:spAutoFit/>
          </a:bodyPr>
          <a:lstStyle/>
          <a:p>
            <a:pPr algn="ctr"/>
            <a:r>
              <a:rPr lang="en-US" altLang="ko-KR" sz="2000" b="1" dirty="0">
                <a:solidFill>
                  <a:schemeClr val="bg1"/>
                </a:solidFill>
              </a:rPr>
              <a:t>Technical Advisory Services</a:t>
            </a:r>
            <a:endParaRPr lang="ko-KR" altLang="en-US" sz="2000" b="1" dirty="0">
              <a:solidFill>
                <a:schemeClr val="bg1"/>
              </a:solidFill>
            </a:endParaRPr>
          </a:p>
        </p:txBody>
      </p:sp>
      <p:sp>
        <p:nvSpPr>
          <p:cNvPr id="17" name="TextBox 16">
            <a:extLst>
              <a:ext uri="{FF2B5EF4-FFF2-40B4-BE49-F238E27FC236}">
                <a16:creationId xmlns:a16="http://schemas.microsoft.com/office/drawing/2014/main" id="{3826427B-4CF8-40D0-88E6-11803096B2C1}"/>
              </a:ext>
            </a:extLst>
          </p:cNvPr>
          <p:cNvSpPr txBox="1"/>
          <p:nvPr/>
        </p:nvSpPr>
        <p:spPr>
          <a:xfrm>
            <a:off x="9140220" y="2710773"/>
            <a:ext cx="2621145" cy="523220"/>
          </a:xfrm>
          <a:prstGeom prst="rect">
            <a:avLst/>
          </a:prstGeom>
          <a:noFill/>
        </p:spPr>
        <p:txBody>
          <a:bodyPr wrap="square" rtlCol="0" anchor="ctr">
            <a:spAutoFit/>
          </a:bodyPr>
          <a:lstStyle/>
          <a:p>
            <a:r>
              <a:rPr lang="en-US" altLang="ko-KR" sz="1400" dirty="0">
                <a:solidFill>
                  <a:schemeClr val="tx1">
                    <a:lumMod val="75000"/>
                    <a:lumOff val="25000"/>
                  </a:schemeClr>
                </a:solidFill>
                <a:cs typeface="Arial" pitchFamily="34" charset="0"/>
              </a:rPr>
              <a:t>Fire Protection and Services for 11 KTC communities</a:t>
            </a:r>
          </a:p>
        </p:txBody>
      </p:sp>
      <p:sp>
        <p:nvSpPr>
          <p:cNvPr id="18" name="TextBox 17">
            <a:extLst>
              <a:ext uri="{FF2B5EF4-FFF2-40B4-BE49-F238E27FC236}">
                <a16:creationId xmlns:a16="http://schemas.microsoft.com/office/drawing/2014/main" id="{1EB33534-7995-45A6-877C-84B4D08C102B}"/>
              </a:ext>
            </a:extLst>
          </p:cNvPr>
          <p:cNvSpPr txBox="1"/>
          <p:nvPr/>
        </p:nvSpPr>
        <p:spPr>
          <a:xfrm>
            <a:off x="8659170" y="1219202"/>
            <a:ext cx="2212962" cy="523220"/>
          </a:xfrm>
          <a:prstGeom prst="rect">
            <a:avLst/>
          </a:prstGeom>
          <a:noFill/>
        </p:spPr>
        <p:txBody>
          <a:bodyPr wrap="square" rtlCol="0" anchor="ctr">
            <a:spAutoFit/>
          </a:bodyPr>
          <a:lstStyle/>
          <a:p>
            <a:r>
              <a:rPr lang="en-US" altLang="ko-KR" sz="1400" dirty="0">
                <a:solidFill>
                  <a:schemeClr val="tx1">
                    <a:lumMod val="75000"/>
                    <a:lumOff val="25000"/>
                  </a:schemeClr>
                </a:solidFill>
                <a:cs typeface="Arial" pitchFamily="34" charset="0"/>
              </a:rPr>
              <a:t>Housing &amp; Infrastructure for 11 Communities</a:t>
            </a:r>
          </a:p>
        </p:txBody>
      </p:sp>
      <p:sp>
        <p:nvSpPr>
          <p:cNvPr id="19" name="TextBox 18">
            <a:extLst>
              <a:ext uri="{FF2B5EF4-FFF2-40B4-BE49-F238E27FC236}">
                <a16:creationId xmlns:a16="http://schemas.microsoft.com/office/drawing/2014/main" id="{FAEA359D-5AE2-4248-8FE7-34D3B5F93966}"/>
              </a:ext>
            </a:extLst>
          </p:cNvPr>
          <p:cNvSpPr txBox="1"/>
          <p:nvPr/>
        </p:nvSpPr>
        <p:spPr>
          <a:xfrm>
            <a:off x="9533981" y="4232120"/>
            <a:ext cx="2445498" cy="523220"/>
          </a:xfrm>
          <a:prstGeom prst="rect">
            <a:avLst/>
          </a:prstGeom>
          <a:noFill/>
        </p:spPr>
        <p:txBody>
          <a:bodyPr wrap="square" rtlCol="0" anchor="ctr">
            <a:spAutoFit/>
          </a:bodyPr>
          <a:lstStyle/>
          <a:p>
            <a:r>
              <a:rPr lang="en-US" altLang="ko-KR" sz="1400" dirty="0">
                <a:solidFill>
                  <a:schemeClr val="tx1">
                    <a:lumMod val="75000"/>
                    <a:lumOff val="25000"/>
                  </a:schemeClr>
                </a:solidFill>
                <a:cs typeface="Arial" pitchFamily="34" charset="0"/>
              </a:rPr>
              <a:t>Construction &amp; Renovations for 11 Communities</a:t>
            </a:r>
          </a:p>
        </p:txBody>
      </p:sp>
      <p:sp>
        <p:nvSpPr>
          <p:cNvPr id="20" name="Block Arc 14">
            <a:extLst>
              <a:ext uri="{FF2B5EF4-FFF2-40B4-BE49-F238E27FC236}">
                <a16:creationId xmlns:a16="http://schemas.microsoft.com/office/drawing/2014/main" id="{9F1D433D-7C95-4BC2-8EB8-34530FF1D3B6}"/>
              </a:ext>
            </a:extLst>
          </p:cNvPr>
          <p:cNvSpPr/>
          <p:nvPr/>
        </p:nvSpPr>
        <p:spPr>
          <a:xfrm rot="16200000">
            <a:off x="5846694" y="3028468"/>
            <a:ext cx="461665" cy="46196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1" name="Round Same Side Corner Rectangle 11">
            <a:extLst>
              <a:ext uri="{FF2B5EF4-FFF2-40B4-BE49-F238E27FC236}">
                <a16:creationId xmlns:a16="http://schemas.microsoft.com/office/drawing/2014/main" id="{9CEE431E-91E4-4FCC-9790-FB9F2248521E}"/>
              </a:ext>
            </a:extLst>
          </p:cNvPr>
          <p:cNvSpPr>
            <a:spLocks noChangeAspect="1"/>
          </p:cNvSpPr>
          <p:nvPr/>
        </p:nvSpPr>
        <p:spPr>
          <a:xfrm rot="9900000">
            <a:off x="7442527" y="1857081"/>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ectangle 16">
            <a:extLst>
              <a:ext uri="{FF2B5EF4-FFF2-40B4-BE49-F238E27FC236}">
                <a16:creationId xmlns:a16="http://schemas.microsoft.com/office/drawing/2014/main" id="{C596EA75-E65C-4965-BC28-DB46BE828FDA}"/>
              </a:ext>
            </a:extLst>
          </p:cNvPr>
          <p:cNvSpPr/>
          <p:nvPr/>
        </p:nvSpPr>
        <p:spPr>
          <a:xfrm>
            <a:off x="7745010" y="5453232"/>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Oval 21">
            <a:extLst>
              <a:ext uri="{FF2B5EF4-FFF2-40B4-BE49-F238E27FC236}">
                <a16:creationId xmlns:a16="http://schemas.microsoft.com/office/drawing/2014/main" id="{C12B881A-155F-4875-970D-F710D137181D}"/>
              </a:ext>
            </a:extLst>
          </p:cNvPr>
          <p:cNvSpPr>
            <a:spLocks noChangeAspect="1"/>
          </p:cNvSpPr>
          <p:nvPr/>
        </p:nvSpPr>
        <p:spPr>
          <a:xfrm>
            <a:off x="6748180" y="1389550"/>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cxnSp>
        <p:nvCxnSpPr>
          <p:cNvPr id="27" name="Straight Connector 41">
            <a:extLst>
              <a:ext uri="{FF2B5EF4-FFF2-40B4-BE49-F238E27FC236}">
                <a16:creationId xmlns:a16="http://schemas.microsoft.com/office/drawing/2014/main" id="{516962AF-8E97-D99D-E688-6FD6CE457D04}"/>
              </a:ext>
            </a:extLst>
          </p:cNvPr>
          <p:cNvCxnSpPr>
            <a:cxnSpLocks/>
          </p:cNvCxnSpPr>
          <p:nvPr/>
        </p:nvCxnSpPr>
        <p:spPr>
          <a:xfrm flipH="1" flipV="1">
            <a:off x="6635099" y="4627542"/>
            <a:ext cx="1184380" cy="82031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3">
            <a:extLst>
              <a:ext uri="{FF2B5EF4-FFF2-40B4-BE49-F238E27FC236}">
                <a16:creationId xmlns:a16="http://schemas.microsoft.com/office/drawing/2014/main" id="{5B485858-7D48-A4A2-1D4E-D334E91D2843}"/>
              </a:ext>
            </a:extLst>
          </p:cNvPr>
          <p:cNvSpPr/>
          <p:nvPr/>
        </p:nvSpPr>
        <p:spPr>
          <a:xfrm>
            <a:off x="7683276" y="5102006"/>
            <a:ext cx="936104" cy="93610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3" name="Rectangle 9">
            <a:extLst>
              <a:ext uri="{FF2B5EF4-FFF2-40B4-BE49-F238E27FC236}">
                <a16:creationId xmlns:a16="http://schemas.microsoft.com/office/drawing/2014/main" id="{6C93EA74-4898-5AF7-3A9D-2C3551B9D01C}"/>
              </a:ext>
            </a:extLst>
          </p:cNvPr>
          <p:cNvSpPr/>
          <p:nvPr/>
        </p:nvSpPr>
        <p:spPr>
          <a:xfrm>
            <a:off x="8553620" y="3608462"/>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5" name="Graphic 34" descr="Firefighter">
            <a:extLst>
              <a:ext uri="{FF2B5EF4-FFF2-40B4-BE49-F238E27FC236}">
                <a16:creationId xmlns:a16="http://schemas.microsoft.com/office/drawing/2014/main" id="{190E9C72-ECCA-1CAC-2D64-1E0875CD29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4495" y="2145710"/>
            <a:ext cx="785231" cy="785231"/>
          </a:xfrm>
          <a:prstGeom prst="rect">
            <a:avLst/>
          </a:prstGeom>
        </p:spPr>
      </p:pic>
      <p:sp>
        <p:nvSpPr>
          <p:cNvPr id="36" name="Rectangle 47">
            <a:extLst>
              <a:ext uri="{FF2B5EF4-FFF2-40B4-BE49-F238E27FC236}">
                <a16:creationId xmlns:a16="http://schemas.microsoft.com/office/drawing/2014/main" id="{AD35E8ED-E2A2-B15C-5A15-F4E56405AD6C}"/>
              </a:ext>
            </a:extLst>
          </p:cNvPr>
          <p:cNvSpPr/>
          <p:nvPr/>
        </p:nvSpPr>
        <p:spPr>
          <a:xfrm>
            <a:off x="8608169" y="5124686"/>
            <a:ext cx="2891267" cy="584775"/>
          </a:xfrm>
          <a:prstGeom prst="rect">
            <a:avLst/>
          </a:prstGeom>
        </p:spPr>
        <p:txBody>
          <a:bodyPr wrap="square">
            <a:spAutoFit/>
          </a:bodyPr>
          <a:lstStyle/>
          <a:p>
            <a:r>
              <a:rPr lang="en-US" altLang="ko-KR" sz="1600" b="1" dirty="0">
                <a:solidFill>
                  <a:schemeClr val="tx1">
                    <a:lumMod val="75000"/>
                    <a:lumOff val="25000"/>
                  </a:schemeClr>
                </a:solidFill>
              </a:rPr>
              <a:t>Environmental/Climate Change</a:t>
            </a:r>
            <a:endParaRPr lang="ko-KR" altLang="en-US" sz="1600" b="1" dirty="0">
              <a:solidFill>
                <a:schemeClr val="tx1">
                  <a:lumMod val="75000"/>
                  <a:lumOff val="25000"/>
                </a:schemeClr>
              </a:solidFill>
            </a:endParaRPr>
          </a:p>
        </p:txBody>
      </p:sp>
    </p:spTree>
    <p:extLst>
      <p:ext uri="{BB962C8B-B14F-4D97-AF65-F5344CB8AC3E}">
        <p14:creationId xmlns:p14="http://schemas.microsoft.com/office/powerpoint/2010/main" val="268227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a:extLst>
              <a:ext uri="{FF2B5EF4-FFF2-40B4-BE49-F238E27FC236}">
                <a16:creationId xmlns:a16="http://schemas.microsoft.com/office/drawing/2014/main" id="{E40F8A18-FFA8-45A6-960A-4F561D506522}"/>
              </a:ext>
            </a:extLst>
          </p:cNvPr>
          <p:cNvGrpSpPr/>
          <p:nvPr/>
        </p:nvGrpSpPr>
        <p:grpSpPr>
          <a:xfrm>
            <a:off x="7628710" y="2871195"/>
            <a:ext cx="2778034" cy="1741876"/>
            <a:chOff x="6665543" y="2749602"/>
            <a:chExt cx="2747269" cy="1741876"/>
          </a:xfrm>
        </p:grpSpPr>
        <p:sp>
          <p:nvSpPr>
            <p:cNvPr id="10" name="TextBox 9">
              <a:extLst>
                <a:ext uri="{FF2B5EF4-FFF2-40B4-BE49-F238E27FC236}">
                  <a16:creationId xmlns:a16="http://schemas.microsoft.com/office/drawing/2014/main" id="{FE2E8406-E476-4FCC-87EB-2286510252EB}"/>
                </a:ext>
              </a:extLst>
            </p:cNvPr>
            <p:cNvSpPr txBox="1"/>
            <p:nvPr/>
          </p:nvSpPr>
          <p:spPr>
            <a:xfrm>
              <a:off x="6665543" y="2749602"/>
              <a:ext cx="2747269" cy="830997"/>
            </a:xfrm>
            <a:prstGeom prst="rect">
              <a:avLst/>
            </a:prstGeom>
            <a:noFill/>
          </p:spPr>
          <p:txBody>
            <a:bodyPr wrap="square" rtlCol="0" anchor="ctr">
              <a:spAutoFit/>
            </a:bodyPr>
            <a:lstStyle/>
            <a:p>
              <a:r>
                <a:rPr lang="en-US" altLang="ko-KR" sz="4800" b="1" dirty="0">
                  <a:solidFill>
                    <a:schemeClr val="tx1">
                      <a:lumMod val="75000"/>
                      <a:lumOff val="25000"/>
                    </a:schemeClr>
                  </a:solidFill>
                  <a:latin typeface="+mj-lt"/>
                  <a:cs typeface="Arial" pitchFamily="34" charset="0"/>
                </a:rPr>
                <a:t>Housing </a:t>
              </a:r>
              <a:endParaRPr lang="ko-KR" altLang="en-US" sz="4800" b="1" dirty="0">
                <a:solidFill>
                  <a:schemeClr val="tx1">
                    <a:lumMod val="75000"/>
                    <a:lumOff val="25000"/>
                  </a:schemeClr>
                </a:solidFill>
                <a:latin typeface="+mj-lt"/>
                <a:cs typeface="Arial" pitchFamily="34" charset="0"/>
              </a:endParaRPr>
            </a:p>
          </p:txBody>
        </p:sp>
        <p:sp>
          <p:nvSpPr>
            <p:cNvPr id="11" name="TextBox 10">
              <a:extLst>
                <a:ext uri="{FF2B5EF4-FFF2-40B4-BE49-F238E27FC236}">
                  <a16:creationId xmlns:a16="http://schemas.microsoft.com/office/drawing/2014/main" id="{A03E198C-2F62-4A3F-B8BD-60A5F8A2D261}"/>
                </a:ext>
              </a:extLst>
            </p:cNvPr>
            <p:cNvSpPr txBox="1"/>
            <p:nvPr/>
          </p:nvSpPr>
          <p:spPr>
            <a:xfrm>
              <a:off x="6665543" y="4111822"/>
              <a:ext cx="2747236" cy="379656"/>
            </a:xfrm>
            <a:prstGeom prst="rect">
              <a:avLst/>
            </a:prstGeom>
            <a:noFill/>
          </p:spPr>
          <p:txBody>
            <a:bodyPr wrap="square" rtlCol="0" anchor="ctr">
              <a:spAutoFit/>
            </a:bodyPr>
            <a:lstStyle/>
            <a:p>
              <a:r>
                <a:rPr lang="en-US" altLang="ko-KR" sz="1867" dirty="0">
                  <a:solidFill>
                    <a:schemeClr val="tx1">
                      <a:lumMod val="75000"/>
                      <a:lumOff val="25000"/>
                    </a:schemeClr>
                  </a:solidFill>
                  <a:cs typeface="Arial" pitchFamily="34" charset="0"/>
                </a:rPr>
                <a:t>Tribal Housing Advisor</a:t>
              </a:r>
              <a:endParaRPr lang="ko-KR" altLang="en-US" sz="1867"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17436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6EA6F1-59D5-D711-C983-DCE304BC9FA9}"/>
              </a:ext>
            </a:extLst>
          </p:cNvPr>
          <p:cNvSpPr txBox="1"/>
          <p:nvPr/>
        </p:nvSpPr>
        <p:spPr>
          <a:xfrm>
            <a:off x="3615655" y="729842"/>
            <a:ext cx="3867325" cy="5810886"/>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Since starting the position of Housing Advisory Services in July, 2022 I have been responsible for MIHCEMI housing program for all 11 communities of KTC.  There are outstanding reports for all 11 communities and I am working with each Housing Manager to get these completed.  The biggest challenge is obtaining the financials from each finance department </a:t>
            </a: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Other outstanding reports are Construction and Renovation dollars funded to our 11 communities.  There are a lot of funding dollars to be reported to ISC and they will be withholding funding if these reports are not completed and submitted to ISC.  </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3" name="Picture 2">
            <a:extLst>
              <a:ext uri="{FF2B5EF4-FFF2-40B4-BE49-F238E27FC236}">
                <a16:creationId xmlns:a16="http://schemas.microsoft.com/office/drawing/2014/main" id="{558161F7-D1F5-8F49-760A-7F16F87FC214}"/>
              </a:ext>
            </a:extLst>
          </p:cNvPr>
          <p:cNvPicPr>
            <a:picLocks noChangeAspect="1"/>
          </p:cNvPicPr>
          <p:nvPr/>
        </p:nvPicPr>
        <p:blipFill>
          <a:blip r:embed="rId3"/>
          <a:stretch>
            <a:fillRect/>
          </a:stretch>
        </p:blipFill>
        <p:spPr>
          <a:xfrm>
            <a:off x="8090402" y="820294"/>
            <a:ext cx="3607991" cy="4800330"/>
          </a:xfrm>
          <a:prstGeom prst="rect">
            <a:avLst/>
          </a:prstGeom>
        </p:spPr>
      </p:pic>
    </p:spTree>
    <p:extLst>
      <p:ext uri="{BB962C8B-B14F-4D97-AF65-F5344CB8AC3E}">
        <p14:creationId xmlns:p14="http://schemas.microsoft.com/office/powerpoint/2010/main" val="272763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hart 1">
            <a:extLst>
              <a:ext uri="{FF2B5EF4-FFF2-40B4-BE49-F238E27FC236}">
                <a16:creationId xmlns:a16="http://schemas.microsoft.com/office/drawing/2014/main" id="{5AA0F75F-DFEB-73CD-52F8-BFB6989E2AB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637" y="499713"/>
            <a:ext cx="8275171" cy="404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A8857ED-1039-BBE6-928B-0C86CCF98212}"/>
              </a:ext>
            </a:extLst>
          </p:cNvPr>
          <p:cNvSpPr txBox="1"/>
          <p:nvPr/>
        </p:nvSpPr>
        <p:spPr>
          <a:xfrm>
            <a:off x="3984771" y="4932727"/>
            <a:ext cx="7407479" cy="1477328"/>
          </a:xfrm>
          <a:prstGeom prst="rect">
            <a:avLst/>
          </a:prstGeom>
          <a:noFill/>
        </p:spPr>
        <p:txBody>
          <a:bodyPr wrap="square" rtlCol="0">
            <a:spAutoFit/>
          </a:bodyPr>
          <a:lstStyle/>
          <a:p>
            <a:r>
              <a:rPr lang="en-US" dirty="0"/>
              <a:t>One of the key areas the Tribal Housing Advisor will concentrate on is bringing in the expertise at the next workshop series and assisting the communities in how to complete construction toolkits and complete housing reports.  WE DO NOT NEED FUNDING HOLDBACKS!  WE NEED HOUSES FOR OUR COMMUNITIES!</a:t>
            </a:r>
            <a:endParaRPr lang="en-CA" dirty="0"/>
          </a:p>
        </p:txBody>
      </p:sp>
    </p:spTree>
    <p:extLst>
      <p:ext uri="{BB962C8B-B14F-4D97-AF65-F5344CB8AC3E}">
        <p14:creationId xmlns:p14="http://schemas.microsoft.com/office/powerpoint/2010/main" val="178766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a:extLst>
              <a:ext uri="{FF2B5EF4-FFF2-40B4-BE49-F238E27FC236}">
                <a16:creationId xmlns:a16="http://schemas.microsoft.com/office/drawing/2014/main" id="{E40F8A18-FFA8-45A6-960A-4F561D506522}"/>
              </a:ext>
            </a:extLst>
          </p:cNvPr>
          <p:cNvGrpSpPr/>
          <p:nvPr/>
        </p:nvGrpSpPr>
        <p:grpSpPr>
          <a:xfrm>
            <a:off x="7628707" y="2594194"/>
            <a:ext cx="3732019" cy="2162538"/>
            <a:chOff x="6665542" y="2472601"/>
            <a:chExt cx="3690690" cy="2162538"/>
          </a:xfrm>
        </p:grpSpPr>
        <p:sp>
          <p:nvSpPr>
            <p:cNvPr id="10" name="TextBox 9">
              <a:extLst>
                <a:ext uri="{FF2B5EF4-FFF2-40B4-BE49-F238E27FC236}">
                  <a16:creationId xmlns:a16="http://schemas.microsoft.com/office/drawing/2014/main" id="{FE2E8406-E476-4FCC-87EB-2286510252EB}"/>
                </a:ext>
              </a:extLst>
            </p:cNvPr>
            <p:cNvSpPr txBox="1"/>
            <p:nvPr/>
          </p:nvSpPr>
          <p:spPr>
            <a:xfrm>
              <a:off x="6665542" y="2472601"/>
              <a:ext cx="3690690" cy="1384995"/>
            </a:xfrm>
            <a:prstGeom prst="rect">
              <a:avLst/>
            </a:prstGeom>
            <a:noFill/>
          </p:spPr>
          <p:txBody>
            <a:bodyPr wrap="square" rtlCol="0" anchor="ctr">
              <a:spAutoFit/>
            </a:bodyPr>
            <a:lstStyle/>
            <a:p>
              <a:r>
                <a:rPr lang="en-US" altLang="ko-KR" sz="2800" b="1" dirty="0">
                  <a:solidFill>
                    <a:schemeClr val="tx1">
                      <a:lumMod val="75000"/>
                      <a:lumOff val="25000"/>
                    </a:schemeClr>
                  </a:solidFill>
                  <a:latin typeface="+mj-lt"/>
                  <a:cs typeface="Arial" pitchFamily="34" charset="0"/>
                </a:rPr>
                <a:t>OPERATIONS &amp; MAINTENANCE (O&amp;M) </a:t>
              </a:r>
              <a:endParaRPr lang="ko-KR" altLang="en-US" sz="2800" b="1" dirty="0">
                <a:solidFill>
                  <a:schemeClr val="tx1">
                    <a:lumMod val="75000"/>
                    <a:lumOff val="25000"/>
                  </a:schemeClr>
                </a:solidFill>
                <a:latin typeface="+mj-lt"/>
                <a:cs typeface="Arial" pitchFamily="34" charset="0"/>
              </a:endParaRPr>
            </a:p>
          </p:txBody>
        </p:sp>
        <p:sp>
          <p:nvSpPr>
            <p:cNvPr id="11" name="TextBox 10">
              <a:extLst>
                <a:ext uri="{FF2B5EF4-FFF2-40B4-BE49-F238E27FC236}">
                  <a16:creationId xmlns:a16="http://schemas.microsoft.com/office/drawing/2014/main" id="{A03E198C-2F62-4A3F-B8BD-60A5F8A2D261}"/>
                </a:ext>
              </a:extLst>
            </p:cNvPr>
            <p:cNvSpPr txBox="1"/>
            <p:nvPr/>
          </p:nvSpPr>
          <p:spPr>
            <a:xfrm>
              <a:off x="6665542" y="3968162"/>
              <a:ext cx="3571948" cy="666977"/>
            </a:xfrm>
            <a:prstGeom prst="rect">
              <a:avLst/>
            </a:prstGeom>
            <a:noFill/>
          </p:spPr>
          <p:txBody>
            <a:bodyPr wrap="square" rtlCol="0" anchor="ctr">
              <a:spAutoFit/>
            </a:bodyPr>
            <a:lstStyle/>
            <a:p>
              <a:r>
                <a:rPr lang="en-US" altLang="ko-KR" sz="1867" dirty="0">
                  <a:solidFill>
                    <a:schemeClr val="tx1">
                      <a:lumMod val="75000"/>
                      <a:lumOff val="25000"/>
                    </a:schemeClr>
                  </a:solidFill>
                  <a:cs typeface="Arial" pitchFamily="34" charset="0"/>
                </a:rPr>
                <a:t>Operations &amp; Maintenance Technician – Steve Carnegie</a:t>
              </a:r>
              <a:endParaRPr lang="ko-KR" altLang="en-US" sz="1867"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08640635"/>
      </p:ext>
    </p:extLst>
  </p:cSld>
  <p:clrMapOvr>
    <a:masterClrMapping/>
  </p:clrMapOvr>
</p:sld>
</file>

<file path=ppt/theme/theme1.xml><?xml version="1.0" encoding="utf-8"?>
<a:theme xmlns:a="http://schemas.openxmlformats.org/drawingml/2006/main" name="Cover and End Slide Master">
  <a:themeElements>
    <a:clrScheme name="ALLPPT-628">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122">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628">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17785</TotalTime>
  <Words>1643</Words>
  <Application>Microsoft Office PowerPoint</Application>
  <PresentationFormat>Widescreen</PresentationFormat>
  <Paragraphs>158</Paragraphs>
  <Slides>20</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Adobe Caslon Pro Bold</vt:lpstr>
      <vt:lpstr>Arial</vt:lpstr>
      <vt:lpstr>Calibri</vt:lpstr>
      <vt:lpstr>Cambria</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KTC WD001</cp:lastModifiedBy>
  <cp:revision>101</cp:revision>
  <cp:lastPrinted>2023-05-16T21:00:51Z</cp:lastPrinted>
  <dcterms:created xsi:type="dcterms:W3CDTF">2020-01-20T05:08:25Z</dcterms:created>
  <dcterms:modified xsi:type="dcterms:W3CDTF">2025-04-02T19:51:19Z</dcterms:modified>
</cp:coreProperties>
</file>